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4" r:id="rId5"/>
    <p:sldId id="259" r:id="rId6"/>
    <p:sldId id="265" r:id="rId7"/>
    <p:sldId id="262" r:id="rId8"/>
    <p:sldId id="267" r:id="rId9"/>
    <p:sldId id="261" r:id="rId10"/>
    <p:sldId id="266" r:id="rId11"/>
    <p:sldId id="260" r:id="rId12"/>
    <p:sldId id="263" r:id="rId13"/>
  </p:sldIdLst>
  <p:sldSz cx="9144000" cy="5143500" type="screen16x9"/>
  <p:notesSz cx="7772400" cy="10058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arela Round" panose="00000500000000000000" pitchFamily="2" charset="-79"/>
      <p:regular r:id="rId20"/>
    </p:embeddedFont>
  </p:embeddedFontLst>
  <p:defaultTextStyle>
    <a:defPPr>
      <a:defRPr lang="en-US"/>
    </a:defPPr>
    <a:lvl1pPr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369888" indent="87313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739775" indent="174625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109663" indent="261938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481138" indent="347663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algn="r"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algn="r"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 sz="1400"/>
            </a:pPr>
            <a:fld id="{03B095EF-1CA7-41CE-A5E8-39C8959A43CC}" type="slidenum">
              <a:rPr/>
              <a:pPr>
                <a:defRPr sz="1400"/>
              </a:pPr>
              <a:t>‹#›</a:t>
            </a:fld>
            <a:endParaRPr lang="en-US">
              <a:latin typeface="Arial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8256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en-US" noProof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108F2DC1-9BF1-4730-BA00-2E6AC951470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50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625" indent="-174625" algn="l" rtl="0" eaLnBrk="0" fontAlgn="base" hangingPunct="0">
      <a:spcBef>
        <a:spcPct val="30000"/>
      </a:spcBef>
      <a:spcAft>
        <a:spcPct val="0"/>
      </a:spcAft>
      <a:defRPr lang="en-US" sz="1600" kern="1200">
        <a:solidFill>
          <a:schemeClr val="tx1"/>
        </a:solidFill>
        <a:latin typeface="Arial" pitchFamily="18"/>
        <a:ea typeface="SimSun" pitchFamily="2"/>
        <a:cs typeface="SimSun" pitchFamily="2" charset="-122"/>
      </a:defRPr>
    </a:lvl1pPr>
    <a:lvl2pPr marL="742950" indent="-28575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11430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6002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20574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1851431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718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2004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2290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3634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2225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618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791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050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9899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501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245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3282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705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448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9293F-7EB9-4568-B4A6-012BF8F520D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20299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A3FB-B00D-44D3-8BD5-DFB78050B0C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08005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320" y="204142"/>
            <a:ext cx="2056320" cy="4393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04142"/>
            <a:ext cx="6033600" cy="4393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04F02-4AC1-47A9-A2B2-BE2EEA63C2D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57340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817C-82F4-491C-9BD1-89D9CC52696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908535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7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5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8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11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4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7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20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22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9A14-0693-4094-8ACB-D623D8E8820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71926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203247"/>
            <a:ext cx="4044960" cy="33947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203247"/>
            <a:ext cx="4044960" cy="33947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9036-A80B-4EEB-97A3-9BB77F7C920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28466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06302"/>
            <a:ext cx="8229600" cy="856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3B4D-7A52-4962-BC27-8D809E4492D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93956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2DAB-F9C8-4CF9-9FCA-9C64EA1D136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4200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897F0-6FD6-4408-8302-0B256EB58C8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2760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2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9ECC6-F5ED-4058-9B8E-2DE5F681269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34949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3600018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459049"/>
            <a:ext cx="5486400" cy="3086964"/>
          </a:xfrm>
        </p:spPr>
        <p:txBody>
          <a:bodyPr/>
          <a:lstStyle>
            <a:lvl1pPr marL="0" indent="0">
              <a:buNone/>
              <a:defRPr sz="2600"/>
            </a:lvl1pPr>
            <a:lvl2pPr marL="370286" indent="0">
              <a:buNone/>
              <a:defRPr sz="2300"/>
            </a:lvl2pPr>
            <a:lvl3pPr marL="740573" indent="0">
              <a:buNone/>
              <a:defRPr sz="1900"/>
            </a:lvl3pPr>
            <a:lvl4pPr marL="1110859" indent="0">
              <a:buNone/>
              <a:defRPr sz="1600"/>
            </a:lvl4pPr>
            <a:lvl5pPr marL="1481145" indent="0">
              <a:buNone/>
              <a:defRPr sz="1600"/>
            </a:lvl5pPr>
            <a:lvl6pPr marL="1851431" indent="0">
              <a:buNone/>
              <a:defRPr sz="1600"/>
            </a:lvl6pPr>
            <a:lvl7pPr marL="2221718" indent="0">
              <a:buNone/>
              <a:defRPr sz="1600"/>
            </a:lvl7pPr>
            <a:lvl8pPr marL="2592004" indent="0">
              <a:buNone/>
              <a:defRPr sz="1600"/>
            </a:lvl8pPr>
            <a:lvl9pPr marL="296229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4025583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0DA9C-1A47-4BE3-BD6F-D6CD1823A48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95003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57200" y="204788"/>
            <a:ext cx="822801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80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023E4EF1-B29C-40ED-93E4-A4D4BEA584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3600" kern="1200">
          <a:solidFill>
            <a:schemeClr val="tx2"/>
          </a:solidFill>
          <a:latin typeface="Arial" pitchFamily="18"/>
          <a:ea typeface="SimSun" pitchFamily="2"/>
          <a:cs typeface="SimSun" pitchFamily="2" charset="-122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1150"/>
        </a:spcAft>
        <a:defRPr lang="en-US" sz="2600" kern="1200">
          <a:solidFill>
            <a:schemeClr val="tx1"/>
          </a:solidFill>
          <a:latin typeface="Arial" pitchFamily="18"/>
          <a:ea typeface="SimSun" pitchFamily="2"/>
          <a:cs typeface="SimSun" pitchFamily="2" charset="-122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SimSun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SimSun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VaWIQL6DFg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B4CBA9-E210-0DC8-3BE6-F1275A347804}"/>
              </a:ext>
            </a:extLst>
          </p:cNvPr>
          <p:cNvSpPr txBox="1"/>
          <p:nvPr/>
        </p:nvSpPr>
        <p:spPr>
          <a:xfrm>
            <a:off x="1028700" y="2038350"/>
            <a:ext cx="7086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Storytelling </a:t>
            </a:r>
            <a:r>
              <a:rPr lang="ro-RO" sz="5400" b="1" dirty="0"/>
              <a:t>î</a:t>
            </a:r>
            <a:r>
              <a:rPr lang="en-US" sz="5400" b="1" dirty="0"/>
              <a:t>n </a:t>
            </a:r>
            <a:r>
              <a:rPr lang="en-US" sz="5400" b="1" dirty="0" err="1"/>
              <a:t>Recrutare</a:t>
            </a:r>
            <a:endParaRPr lang="en-US" sz="5400" b="1" dirty="0"/>
          </a:p>
          <a:p>
            <a:r>
              <a:rPr lang="en-US" sz="3200" b="1" dirty="0"/>
              <a:t>                         Daria </a:t>
            </a:r>
            <a:r>
              <a:rPr lang="en-US" sz="3200" b="1" dirty="0" err="1"/>
              <a:t>Simion</a:t>
            </a:r>
            <a:endParaRPr lang="en-US" sz="3200" b="1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716BB6-C720-804D-156A-D0F4FD49A682}"/>
              </a:ext>
            </a:extLst>
          </p:cNvPr>
          <p:cNvSpPr txBox="1"/>
          <p:nvPr/>
        </p:nvSpPr>
        <p:spPr>
          <a:xfrm>
            <a:off x="2286000" y="1504950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en-US" sz="2400" b="1" dirty="0"/>
              <a:t>Să facem o poveste!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o-RO" altLang="en-US" sz="2400" b="1" dirty="0"/>
          </a:p>
          <a:p>
            <a:pPr marL="342900" indent="-342900" eaLnBrk="1" fontAlgn="auto" hangingPunct="1">
              <a:buFont typeface="Wingdings" panose="05000000000000000000" pitchFamily="2" charset="2"/>
              <a:buChar char="q"/>
              <a:defRPr/>
            </a:pPr>
            <a:r>
              <a:rPr lang="en-US" sz="2400" b="1" kern="0" dirty="0"/>
              <a:t>Care </a:t>
            </a:r>
            <a:r>
              <a:rPr lang="en-US" sz="2400" b="1" kern="0" dirty="0" err="1"/>
              <a:t>este</a:t>
            </a:r>
            <a:r>
              <a:rPr lang="en-US" sz="2400" b="1" kern="0" dirty="0"/>
              <a:t> main Selling Point?</a:t>
            </a:r>
          </a:p>
          <a:p>
            <a:pPr marL="342900" indent="-342900" eaLnBrk="1" fontAlgn="auto" hangingPunct="1">
              <a:buFont typeface="Wingdings" panose="05000000000000000000" pitchFamily="2" charset="2"/>
              <a:buChar char="q"/>
              <a:defRPr/>
            </a:pPr>
            <a:r>
              <a:rPr lang="en-US" sz="2400" b="1" kern="0" dirty="0" err="1"/>
              <a:t>Postare</a:t>
            </a:r>
            <a:r>
              <a:rPr lang="en-US" sz="2400" b="1" kern="0" dirty="0"/>
              <a:t> Social Media</a:t>
            </a:r>
          </a:p>
          <a:p>
            <a:pPr marL="342900" indent="-342900" eaLnBrk="1" fontAlgn="auto" hangingPunct="1">
              <a:buFont typeface="Wingdings" panose="05000000000000000000" pitchFamily="2" charset="2"/>
              <a:buChar char="q"/>
              <a:defRPr/>
            </a:pPr>
            <a:r>
              <a:rPr lang="en-US" sz="2400" b="1" kern="0" dirty="0"/>
              <a:t>Roleplay – cum </a:t>
            </a:r>
            <a:r>
              <a:rPr lang="en-US" sz="2400" b="1" kern="0" dirty="0" err="1"/>
              <a:t>structurezi</a:t>
            </a:r>
            <a:r>
              <a:rPr lang="en-US" sz="2400" b="1" kern="0" dirty="0"/>
              <a:t> </a:t>
            </a:r>
            <a:r>
              <a:rPr lang="en-US" sz="2400" b="1" kern="0" dirty="0" err="1"/>
              <a:t>informatia</a:t>
            </a:r>
            <a:r>
              <a:rPr lang="en-US" sz="2400" b="1" kern="0" dirty="0"/>
              <a:t> </a:t>
            </a:r>
            <a:r>
              <a:rPr lang="en-US" sz="2400" b="1" kern="0" dirty="0" err="1"/>
              <a:t>telefonic</a:t>
            </a:r>
            <a:r>
              <a:rPr lang="en-US" sz="2400" b="1" kern="0" dirty="0"/>
              <a:t>?</a:t>
            </a:r>
            <a:endParaRPr lang="it-IT" sz="2400" b="1" kern="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716987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7;p44">
            <a:extLst>
              <a:ext uri="{FF2B5EF4-FFF2-40B4-BE49-F238E27FC236}">
                <a16:creationId xmlns:a16="http://schemas.microsoft.com/office/drawing/2014/main" id="{81B8ED70-F1B0-B0BD-E608-F21E2120E00B}"/>
              </a:ext>
            </a:extLst>
          </p:cNvPr>
          <p:cNvSpPr txBox="1">
            <a:spLocks/>
          </p:cNvSpPr>
          <p:nvPr/>
        </p:nvSpPr>
        <p:spPr bwMode="auto">
          <a:xfrm>
            <a:off x="633412" y="2038350"/>
            <a:ext cx="7877175" cy="1967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33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33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33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33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33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33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33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33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buClr>
                <a:srgbClr val="505670"/>
              </a:buClr>
              <a:buSzPts val="1600"/>
              <a:buFont typeface="Wingdings" panose="05000000000000000000" pitchFamily="2" charset="2"/>
              <a:buChar char="q"/>
              <a:defRPr/>
            </a:pPr>
            <a:r>
              <a:rPr lang="ro-RO" altLang="ro-RO" sz="1400" b="1" dirty="0">
                <a:solidFill>
                  <a:schemeClr val="accent5"/>
                </a:solidFill>
                <a:latin typeface="+mn-lt"/>
                <a:cs typeface="Varela Round" charset="0"/>
                <a:sym typeface="Varela Round" charset="0"/>
              </a:rPr>
              <a:t>Împrietenește-te cu departamentul de </a:t>
            </a:r>
            <a:r>
              <a:rPr lang="en-US" altLang="ro-RO" sz="1400" b="1" dirty="0">
                <a:solidFill>
                  <a:schemeClr val="accent5"/>
                </a:solidFill>
                <a:latin typeface="+mn-lt"/>
                <a:cs typeface="Varela Round" charset="0"/>
                <a:sym typeface="Varela Round" charset="0"/>
              </a:rPr>
              <a:t>co</a:t>
            </a:r>
            <a:r>
              <a:rPr lang="ro-RO" altLang="ro-RO" sz="1400" b="1" dirty="0">
                <a:solidFill>
                  <a:schemeClr val="accent5"/>
                </a:solidFill>
                <a:latin typeface="+mn-lt"/>
                <a:cs typeface="Varela Round" charset="0"/>
                <a:sym typeface="Varela Round" charset="0"/>
              </a:rPr>
              <a:t>munica</a:t>
            </a:r>
            <a:r>
              <a:rPr lang="en-US" altLang="ro-RO" sz="1400" b="1" dirty="0">
                <a:solidFill>
                  <a:schemeClr val="accent5"/>
                </a:solidFill>
                <a:latin typeface="+mn-lt"/>
                <a:cs typeface="Varela Round" charset="0"/>
                <a:sym typeface="Varela Round" charset="0"/>
              </a:rPr>
              <a:t>re</a:t>
            </a:r>
            <a:r>
              <a:rPr lang="ro-RO" altLang="ro-RO" sz="1400" b="1" dirty="0">
                <a:solidFill>
                  <a:schemeClr val="accent5"/>
                </a:solidFill>
                <a:latin typeface="+mn-lt"/>
                <a:cs typeface="Varela Round" charset="0"/>
                <a:sym typeface="Varela Round" charset="0"/>
              </a:rPr>
              <a:t> / grafică!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buClr>
                <a:srgbClr val="505670"/>
              </a:buClr>
              <a:buSzPts val="1600"/>
              <a:buFont typeface="Wingdings" panose="05000000000000000000" pitchFamily="2" charset="2"/>
              <a:buChar char="q"/>
              <a:defRPr/>
            </a:pPr>
            <a:r>
              <a:rPr lang="ro-RO" altLang="ro-RO" sz="1400" b="1" dirty="0">
                <a:solidFill>
                  <a:schemeClr val="accent5"/>
                </a:solidFill>
                <a:latin typeface="+mn-lt"/>
                <a:cs typeface="Varela Round" charset="0"/>
                <a:sym typeface="Varela Round" charset="0"/>
              </a:rPr>
              <a:t>Convinge echipa pentru care recrutezi să dea share</a:t>
            </a:r>
            <a:r>
              <a:rPr lang="en-US" altLang="ro-RO" sz="1400" b="1" dirty="0">
                <a:solidFill>
                  <a:schemeClr val="accent5"/>
                </a:solidFill>
                <a:latin typeface="+mn-lt"/>
                <a:cs typeface="Varela Round" charset="0"/>
                <a:sym typeface="Varela Round" charset="0"/>
              </a:rPr>
              <a:t> la post</a:t>
            </a:r>
            <a:r>
              <a:rPr lang="ro-RO" altLang="ro-RO" sz="1400" b="1" dirty="0">
                <a:solidFill>
                  <a:schemeClr val="accent5"/>
                </a:solidFill>
                <a:latin typeface="+mn-lt"/>
                <a:cs typeface="Varela Round" charset="0"/>
                <a:sym typeface="Varela Round" charset="0"/>
              </a:rPr>
              <a:t>ări!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buClr>
                <a:srgbClr val="505670"/>
              </a:buClr>
              <a:buSzPts val="1600"/>
              <a:buFont typeface="Wingdings" panose="05000000000000000000" pitchFamily="2" charset="2"/>
              <a:buChar char="q"/>
              <a:defRPr/>
            </a:pPr>
            <a:r>
              <a:rPr lang="ro-RO" altLang="ro-RO" sz="1400" b="1" dirty="0">
                <a:solidFill>
                  <a:schemeClr val="accent5"/>
                </a:solidFill>
                <a:latin typeface="+mn-lt"/>
                <a:cs typeface="Varela Round" charset="0"/>
                <a:sym typeface="Varela Round" charset="0"/>
              </a:rPr>
              <a:t>Personalizează mesajul postat – folosește-te de povestea companiei, de povestea colegilor, chiar de povestea ta!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buClr>
                <a:srgbClr val="505670"/>
              </a:buClr>
              <a:buSzPts val="1600"/>
              <a:buFont typeface="Wingdings" panose="05000000000000000000" pitchFamily="2" charset="2"/>
              <a:buChar char="q"/>
              <a:defRPr/>
            </a:pPr>
            <a:r>
              <a:rPr lang="ro-RO" altLang="ro-RO" sz="1400" b="1" dirty="0">
                <a:solidFill>
                  <a:schemeClr val="accent5"/>
                </a:solidFill>
                <a:latin typeface="+mn-lt"/>
                <a:cs typeface="Varela Round" charset="0"/>
                <a:sym typeface="Varela Round" charset="0"/>
              </a:rPr>
              <a:t>Cunoaște proiectul pentru care recrutezi – care e Main Sellingpoint-ul lui? – discută cu echipele cu care lucrezi, cu managerii, lor ce li se pare cel mai atractiv la munca lor? Ce învață de pe urma lui, ce îi ține interesați?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169EF2D4-7571-3701-2225-A2E4A6ACF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348085"/>
            <a:ext cx="3893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o-RO" sz="2400" b="1" dirty="0"/>
              <a:t>Cum </a:t>
            </a:r>
            <a:r>
              <a:rPr lang="en-US" altLang="ro-RO" sz="2400" b="1" dirty="0" err="1"/>
              <a:t>adaugi</a:t>
            </a:r>
            <a:r>
              <a:rPr lang="en-US" altLang="ro-RO" sz="2400" b="1" dirty="0"/>
              <a:t> </a:t>
            </a:r>
            <a:r>
              <a:rPr lang="en-US" altLang="ro-RO" sz="2400" b="1" dirty="0" err="1"/>
              <a:t>valoare</a:t>
            </a:r>
            <a:r>
              <a:rPr lang="en-US" altLang="ro-RO" sz="2400" b="1" dirty="0"/>
              <a:t> </a:t>
            </a:r>
            <a:r>
              <a:rPr lang="en-US" altLang="ro-RO" sz="2400" b="1" dirty="0" err="1"/>
              <a:t>pove</a:t>
            </a:r>
            <a:r>
              <a:rPr lang="ro-RO" altLang="ro-RO" sz="2400" b="1" dirty="0"/>
              <a:t>știi?</a:t>
            </a:r>
            <a:endParaRPr lang="en-US" altLang="ro-RO" sz="2400" b="1" dirty="0"/>
          </a:p>
        </p:txBody>
      </p:sp>
    </p:spTree>
    <p:extLst>
      <p:ext uri="{BB962C8B-B14F-4D97-AF65-F5344CB8AC3E}">
        <p14:creationId xmlns:p14="http://schemas.microsoft.com/office/powerpoint/2010/main" val="31939047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169EF2D4-7571-3701-2225-A2E4A6ACF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945" y="1170336"/>
            <a:ext cx="4198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ro-RO" sz="2400" b="1" dirty="0"/>
              <a:t>Elementele unei povești reușite</a:t>
            </a:r>
            <a:endParaRPr lang="en-US" altLang="ro-RO" sz="2400" b="1" dirty="0"/>
          </a:p>
        </p:txBody>
      </p:sp>
      <p:sp>
        <p:nvSpPr>
          <p:cNvPr id="4" name="Google Shape;239;p48">
            <a:extLst>
              <a:ext uri="{FF2B5EF4-FFF2-40B4-BE49-F238E27FC236}">
                <a16:creationId xmlns:a16="http://schemas.microsoft.com/office/drawing/2014/main" id="{67D7AF78-F0E3-1C90-35AC-3B65FCDE99A4}"/>
              </a:ext>
            </a:extLst>
          </p:cNvPr>
          <p:cNvSpPr>
            <a:spLocks/>
          </p:cNvSpPr>
          <p:nvPr/>
        </p:nvSpPr>
        <p:spPr bwMode="auto">
          <a:xfrm>
            <a:off x="697512" y="3426752"/>
            <a:ext cx="1312263" cy="772185"/>
          </a:xfrm>
          <a:custGeom>
            <a:avLst/>
            <a:gdLst>
              <a:gd name="T0" fmla="*/ 2147483646 w 120000"/>
              <a:gd name="T1" fmla="*/ 2147483646 h 120000"/>
              <a:gd name="T2" fmla="*/ 0 w 120000"/>
              <a:gd name="T3" fmla="*/ 2147483646 h 120000"/>
              <a:gd name="T4" fmla="*/ 2147483646 w 120000"/>
              <a:gd name="T5" fmla="*/ 2147483646 h 120000"/>
              <a:gd name="T6" fmla="*/ 2147483646 w 120000"/>
              <a:gd name="T7" fmla="*/ 2147483646 h 120000"/>
              <a:gd name="T8" fmla="*/ 2147483646 w 120000"/>
              <a:gd name="T9" fmla="*/ 0 h 120000"/>
              <a:gd name="T10" fmla="*/ 2147483646 w 120000"/>
              <a:gd name="T11" fmla="*/ 2147483646 h 1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5" name="Google Shape;240;p48">
            <a:extLst>
              <a:ext uri="{FF2B5EF4-FFF2-40B4-BE49-F238E27FC236}">
                <a16:creationId xmlns:a16="http://schemas.microsoft.com/office/drawing/2014/main" id="{290294C9-42FE-03D8-7746-273374AD48B3}"/>
              </a:ext>
            </a:extLst>
          </p:cNvPr>
          <p:cNvSpPr>
            <a:spLocks/>
          </p:cNvSpPr>
          <p:nvPr/>
        </p:nvSpPr>
        <p:spPr bwMode="auto">
          <a:xfrm>
            <a:off x="533400" y="1885950"/>
            <a:ext cx="1695450" cy="1978025"/>
          </a:xfrm>
          <a:custGeom>
            <a:avLst/>
            <a:gdLst>
              <a:gd name="T0" fmla="*/ 2147483646 w 120000"/>
              <a:gd name="T1" fmla="*/ 0 h 120000"/>
              <a:gd name="T2" fmla="*/ 0 w 120000"/>
              <a:gd name="T3" fmla="*/ 0 h 120000"/>
              <a:gd name="T4" fmla="*/ 0 w 120000"/>
              <a:gd name="T5" fmla="*/ 2147483646 h 120000"/>
              <a:gd name="T6" fmla="*/ 2147483646 w 120000"/>
              <a:gd name="T7" fmla="*/ 2147483646 h 120000"/>
              <a:gd name="T8" fmla="*/ 2147483646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6" name="Google Shape;241;p48">
            <a:extLst>
              <a:ext uri="{FF2B5EF4-FFF2-40B4-BE49-F238E27FC236}">
                <a16:creationId xmlns:a16="http://schemas.microsoft.com/office/drawing/2014/main" id="{FC472525-DE6A-7927-CE5B-1E0506F84B9A}"/>
              </a:ext>
            </a:extLst>
          </p:cNvPr>
          <p:cNvSpPr>
            <a:spLocks/>
          </p:cNvSpPr>
          <p:nvPr/>
        </p:nvSpPr>
        <p:spPr bwMode="auto">
          <a:xfrm>
            <a:off x="1015314" y="3756890"/>
            <a:ext cx="994461" cy="442048"/>
          </a:xfrm>
          <a:custGeom>
            <a:avLst/>
            <a:gdLst>
              <a:gd name="T0" fmla="*/ 0 w 120000"/>
              <a:gd name="T1" fmla="*/ 2147483646 h 120000"/>
              <a:gd name="T2" fmla="*/ 2147483646 w 120000"/>
              <a:gd name="T3" fmla="*/ 2147483646 h 120000"/>
              <a:gd name="T4" fmla="*/ 2147483646 w 120000"/>
              <a:gd name="T5" fmla="*/ 2147483646 h 120000"/>
              <a:gd name="T6" fmla="*/ 2147483646 w 120000"/>
              <a:gd name="T7" fmla="*/ 2147483646 h 120000"/>
              <a:gd name="T8" fmla="*/ 2147483646 w 120000"/>
              <a:gd name="T9" fmla="*/ 0 h 120000"/>
              <a:gd name="T10" fmla="*/ 2147483646 w 120000"/>
              <a:gd name="T11" fmla="*/ 2147483646 h 120000"/>
              <a:gd name="T12" fmla="*/ 0 w 120000"/>
              <a:gd name="T13" fmla="*/ 2147483646 h 1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00AB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" name="Google Shape;242;p48">
            <a:extLst>
              <a:ext uri="{FF2B5EF4-FFF2-40B4-BE49-F238E27FC236}">
                <a16:creationId xmlns:a16="http://schemas.microsoft.com/office/drawing/2014/main" id="{64F6C303-1AE3-0FC2-AB0A-5AC1BD99D614}"/>
              </a:ext>
            </a:extLst>
          </p:cNvPr>
          <p:cNvSpPr>
            <a:spLocks/>
          </p:cNvSpPr>
          <p:nvPr/>
        </p:nvSpPr>
        <p:spPr bwMode="auto">
          <a:xfrm>
            <a:off x="1182851" y="3791783"/>
            <a:ext cx="580862" cy="700842"/>
          </a:xfrm>
          <a:custGeom>
            <a:avLst/>
            <a:gdLst>
              <a:gd name="T0" fmla="*/ 0 w 120000"/>
              <a:gd name="T1" fmla="*/ 2147483646 h 120000"/>
              <a:gd name="T2" fmla="*/ 2147483646 w 120000"/>
              <a:gd name="T3" fmla="*/ 2147483646 h 120000"/>
              <a:gd name="T4" fmla="*/ 2147483646 w 120000"/>
              <a:gd name="T5" fmla="*/ 0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" name="Google Shape;243;p48">
            <a:extLst>
              <a:ext uri="{FF2B5EF4-FFF2-40B4-BE49-F238E27FC236}">
                <a16:creationId xmlns:a16="http://schemas.microsoft.com/office/drawing/2014/main" id="{D2AC55F3-031C-9399-4E0D-1922473D7C30}"/>
              </a:ext>
            </a:extLst>
          </p:cNvPr>
          <p:cNvSpPr>
            <a:spLocks/>
          </p:cNvSpPr>
          <p:nvPr/>
        </p:nvSpPr>
        <p:spPr bwMode="auto">
          <a:xfrm>
            <a:off x="3874100" y="3426752"/>
            <a:ext cx="1312262" cy="772185"/>
          </a:xfrm>
          <a:custGeom>
            <a:avLst/>
            <a:gdLst>
              <a:gd name="T0" fmla="*/ 2147483646 w 120000"/>
              <a:gd name="T1" fmla="*/ 2147483646 h 120000"/>
              <a:gd name="T2" fmla="*/ 0 w 120000"/>
              <a:gd name="T3" fmla="*/ 2147483646 h 120000"/>
              <a:gd name="T4" fmla="*/ 2147483646 w 120000"/>
              <a:gd name="T5" fmla="*/ 2147483646 h 120000"/>
              <a:gd name="T6" fmla="*/ 2147483646 w 120000"/>
              <a:gd name="T7" fmla="*/ 2147483646 h 120000"/>
              <a:gd name="T8" fmla="*/ 2147483646 w 120000"/>
              <a:gd name="T9" fmla="*/ 0 h 120000"/>
              <a:gd name="T10" fmla="*/ 2147483646 w 120000"/>
              <a:gd name="T11" fmla="*/ 2147483646 h 1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FFB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9" name="Google Shape;244;p48">
            <a:extLst>
              <a:ext uri="{FF2B5EF4-FFF2-40B4-BE49-F238E27FC236}">
                <a16:creationId xmlns:a16="http://schemas.microsoft.com/office/drawing/2014/main" id="{609D01BD-306B-DF86-4215-2C7E43104CEC}"/>
              </a:ext>
            </a:extLst>
          </p:cNvPr>
          <p:cNvSpPr>
            <a:spLocks/>
          </p:cNvSpPr>
          <p:nvPr/>
        </p:nvSpPr>
        <p:spPr bwMode="auto">
          <a:xfrm>
            <a:off x="3709987" y="1885950"/>
            <a:ext cx="1695449" cy="1978025"/>
          </a:xfrm>
          <a:custGeom>
            <a:avLst/>
            <a:gdLst>
              <a:gd name="T0" fmla="*/ 2147483646 w 120000"/>
              <a:gd name="T1" fmla="*/ 0 h 120000"/>
              <a:gd name="T2" fmla="*/ 0 w 120000"/>
              <a:gd name="T3" fmla="*/ 0 h 120000"/>
              <a:gd name="T4" fmla="*/ 0 w 120000"/>
              <a:gd name="T5" fmla="*/ 2147483646 h 120000"/>
              <a:gd name="T6" fmla="*/ 2147483646 w 120000"/>
              <a:gd name="T7" fmla="*/ 2147483646 h 120000"/>
              <a:gd name="T8" fmla="*/ 2147483646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FFB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0" name="Google Shape;245;p48">
            <a:extLst>
              <a:ext uri="{FF2B5EF4-FFF2-40B4-BE49-F238E27FC236}">
                <a16:creationId xmlns:a16="http://schemas.microsoft.com/office/drawing/2014/main" id="{C15AE5D2-B98F-371E-B6E4-FAE6623B30CF}"/>
              </a:ext>
            </a:extLst>
          </p:cNvPr>
          <p:cNvSpPr>
            <a:spLocks/>
          </p:cNvSpPr>
          <p:nvPr/>
        </p:nvSpPr>
        <p:spPr bwMode="auto">
          <a:xfrm>
            <a:off x="4191901" y="3756890"/>
            <a:ext cx="994461" cy="442048"/>
          </a:xfrm>
          <a:custGeom>
            <a:avLst/>
            <a:gdLst>
              <a:gd name="T0" fmla="*/ 0 w 120000"/>
              <a:gd name="T1" fmla="*/ 2147483646 h 120000"/>
              <a:gd name="T2" fmla="*/ 2147483646 w 120000"/>
              <a:gd name="T3" fmla="*/ 2147483646 h 120000"/>
              <a:gd name="T4" fmla="*/ 2147483646 w 120000"/>
              <a:gd name="T5" fmla="*/ 2147483646 h 120000"/>
              <a:gd name="T6" fmla="*/ 2147483646 w 120000"/>
              <a:gd name="T7" fmla="*/ 2147483646 h 120000"/>
              <a:gd name="T8" fmla="*/ 2147483646 w 120000"/>
              <a:gd name="T9" fmla="*/ 0 h 120000"/>
              <a:gd name="T10" fmla="*/ 2147483646 w 120000"/>
              <a:gd name="T11" fmla="*/ 2147483646 h 120000"/>
              <a:gd name="T12" fmla="*/ 0 w 120000"/>
              <a:gd name="T13" fmla="*/ 2147483646 h 1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00AB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1" name="Google Shape;246;p48">
            <a:extLst>
              <a:ext uri="{FF2B5EF4-FFF2-40B4-BE49-F238E27FC236}">
                <a16:creationId xmlns:a16="http://schemas.microsoft.com/office/drawing/2014/main" id="{8384E8B4-F214-2564-CF4A-4B87EFB69EA0}"/>
              </a:ext>
            </a:extLst>
          </p:cNvPr>
          <p:cNvSpPr>
            <a:spLocks/>
          </p:cNvSpPr>
          <p:nvPr/>
        </p:nvSpPr>
        <p:spPr bwMode="auto">
          <a:xfrm>
            <a:off x="4359439" y="3791783"/>
            <a:ext cx="580862" cy="700842"/>
          </a:xfrm>
          <a:custGeom>
            <a:avLst/>
            <a:gdLst>
              <a:gd name="T0" fmla="*/ 0 w 120000"/>
              <a:gd name="T1" fmla="*/ 2147483646 h 120000"/>
              <a:gd name="T2" fmla="*/ 2147483646 w 120000"/>
              <a:gd name="T3" fmla="*/ 2147483646 h 120000"/>
              <a:gd name="T4" fmla="*/ 2147483646 w 120000"/>
              <a:gd name="T5" fmla="*/ 0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FFB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2" name="Google Shape;247;p48">
            <a:extLst>
              <a:ext uri="{FF2B5EF4-FFF2-40B4-BE49-F238E27FC236}">
                <a16:creationId xmlns:a16="http://schemas.microsoft.com/office/drawing/2014/main" id="{DF0893E3-AF32-9D72-1B5D-8745B2A43923}"/>
              </a:ext>
            </a:extLst>
          </p:cNvPr>
          <p:cNvSpPr>
            <a:spLocks/>
          </p:cNvSpPr>
          <p:nvPr/>
        </p:nvSpPr>
        <p:spPr bwMode="auto">
          <a:xfrm>
            <a:off x="7034812" y="3426752"/>
            <a:ext cx="1312263" cy="772185"/>
          </a:xfrm>
          <a:custGeom>
            <a:avLst/>
            <a:gdLst>
              <a:gd name="T0" fmla="*/ 2147483646 w 120000"/>
              <a:gd name="T1" fmla="*/ 2147483646 h 120000"/>
              <a:gd name="T2" fmla="*/ 0 w 120000"/>
              <a:gd name="T3" fmla="*/ 2147483646 h 120000"/>
              <a:gd name="T4" fmla="*/ 2147483646 w 120000"/>
              <a:gd name="T5" fmla="*/ 2147483646 h 120000"/>
              <a:gd name="T6" fmla="*/ 2147483646 w 120000"/>
              <a:gd name="T7" fmla="*/ 2147483646 h 120000"/>
              <a:gd name="T8" fmla="*/ 2147483646 w 120000"/>
              <a:gd name="T9" fmla="*/ 0 h 120000"/>
              <a:gd name="T10" fmla="*/ 2147483646 w 120000"/>
              <a:gd name="T11" fmla="*/ 2147483646 h 1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00AB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3" name="Google Shape;248;p48">
            <a:extLst>
              <a:ext uri="{FF2B5EF4-FFF2-40B4-BE49-F238E27FC236}">
                <a16:creationId xmlns:a16="http://schemas.microsoft.com/office/drawing/2014/main" id="{7B6FB2D8-971C-0AD4-77C2-A2FC3BD17226}"/>
              </a:ext>
            </a:extLst>
          </p:cNvPr>
          <p:cNvSpPr>
            <a:spLocks/>
          </p:cNvSpPr>
          <p:nvPr/>
        </p:nvSpPr>
        <p:spPr bwMode="auto">
          <a:xfrm>
            <a:off x="6869112" y="1885950"/>
            <a:ext cx="1695449" cy="1978025"/>
          </a:xfrm>
          <a:custGeom>
            <a:avLst/>
            <a:gdLst>
              <a:gd name="T0" fmla="*/ 2147483646 w 120000"/>
              <a:gd name="T1" fmla="*/ 0 h 120000"/>
              <a:gd name="T2" fmla="*/ 0 w 120000"/>
              <a:gd name="T3" fmla="*/ 0 h 120000"/>
              <a:gd name="T4" fmla="*/ 0 w 120000"/>
              <a:gd name="T5" fmla="*/ 2147483646 h 120000"/>
              <a:gd name="T6" fmla="*/ 2147483646 w 120000"/>
              <a:gd name="T7" fmla="*/ 2147483646 h 120000"/>
              <a:gd name="T8" fmla="*/ 2147483646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00AB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4" name="Google Shape;249;p48">
            <a:extLst>
              <a:ext uri="{FF2B5EF4-FFF2-40B4-BE49-F238E27FC236}">
                <a16:creationId xmlns:a16="http://schemas.microsoft.com/office/drawing/2014/main" id="{B26B0C4F-A181-42F3-EFDA-53CD9A8017B1}"/>
              </a:ext>
            </a:extLst>
          </p:cNvPr>
          <p:cNvSpPr>
            <a:spLocks/>
          </p:cNvSpPr>
          <p:nvPr/>
        </p:nvSpPr>
        <p:spPr bwMode="auto">
          <a:xfrm>
            <a:off x="7352548" y="3756890"/>
            <a:ext cx="992940" cy="442048"/>
          </a:xfrm>
          <a:custGeom>
            <a:avLst/>
            <a:gdLst>
              <a:gd name="T0" fmla="*/ 0 w 120000"/>
              <a:gd name="T1" fmla="*/ 2147483646 h 120000"/>
              <a:gd name="T2" fmla="*/ 2147483646 w 120000"/>
              <a:gd name="T3" fmla="*/ 2147483646 h 120000"/>
              <a:gd name="T4" fmla="*/ 2147483646 w 120000"/>
              <a:gd name="T5" fmla="*/ 2147483646 h 120000"/>
              <a:gd name="T6" fmla="*/ 2147483646 w 120000"/>
              <a:gd name="T7" fmla="*/ 2147483646 h 120000"/>
              <a:gd name="T8" fmla="*/ 2147483646 w 120000"/>
              <a:gd name="T9" fmla="*/ 0 h 120000"/>
              <a:gd name="T10" fmla="*/ 2147483646 w 120000"/>
              <a:gd name="T11" fmla="*/ 2147483646 h 120000"/>
              <a:gd name="T12" fmla="*/ 0 w 120000"/>
              <a:gd name="T13" fmla="*/ 2147483646 h 1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FFB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5" name="Google Shape;250;p48">
            <a:extLst>
              <a:ext uri="{FF2B5EF4-FFF2-40B4-BE49-F238E27FC236}">
                <a16:creationId xmlns:a16="http://schemas.microsoft.com/office/drawing/2014/main" id="{C6798BC6-F32B-F8C2-AB89-3522CF5CE22D}"/>
              </a:ext>
            </a:extLst>
          </p:cNvPr>
          <p:cNvSpPr>
            <a:spLocks/>
          </p:cNvSpPr>
          <p:nvPr/>
        </p:nvSpPr>
        <p:spPr bwMode="auto">
          <a:xfrm>
            <a:off x="7518628" y="3791783"/>
            <a:ext cx="582383" cy="700842"/>
          </a:xfrm>
          <a:custGeom>
            <a:avLst/>
            <a:gdLst>
              <a:gd name="T0" fmla="*/ 0 w 120000"/>
              <a:gd name="T1" fmla="*/ 2147483646 h 120000"/>
              <a:gd name="T2" fmla="*/ 2147483646 w 120000"/>
              <a:gd name="T3" fmla="*/ 2147483646 h 120000"/>
              <a:gd name="T4" fmla="*/ 2147483646 w 120000"/>
              <a:gd name="T5" fmla="*/ 0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00ABBC">
              <a:alpha val="9372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6" name="Google Shape;251;p48">
            <a:extLst>
              <a:ext uri="{FF2B5EF4-FFF2-40B4-BE49-F238E27FC236}">
                <a16:creationId xmlns:a16="http://schemas.microsoft.com/office/drawing/2014/main" id="{5F356ACC-BF2D-6ADC-B2AC-10BF31DAF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2808257"/>
            <a:ext cx="1695450" cy="25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o-RO" sz="2400" dirty="0" err="1">
                <a:solidFill>
                  <a:srgbClr val="FFFFFF"/>
                </a:solidFill>
                <a:latin typeface="+mn-lt"/>
                <a:cs typeface="Shadows Into Light" charset="0"/>
                <a:sym typeface="Shadows Into Light" charset="0"/>
              </a:rPr>
              <a:t>Deschidere</a:t>
            </a:r>
            <a:endParaRPr lang="ro-RO" altLang="ro-RO" sz="2400" dirty="0">
              <a:solidFill>
                <a:srgbClr val="FFFFFF"/>
              </a:solidFill>
              <a:latin typeface="+mn-lt"/>
              <a:cs typeface="Shadows Into Light" charset="0"/>
              <a:sym typeface="Shadows Into Light" charset="0"/>
            </a:endParaRPr>
          </a:p>
        </p:txBody>
      </p:sp>
      <p:sp>
        <p:nvSpPr>
          <p:cNvPr id="17" name="Google Shape;252;p48">
            <a:extLst>
              <a:ext uri="{FF2B5EF4-FFF2-40B4-BE49-F238E27FC236}">
                <a16:creationId xmlns:a16="http://schemas.microsoft.com/office/drawing/2014/main" id="{AF3586C8-3047-9697-D6A7-16F1F00A7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99" y="2808257"/>
            <a:ext cx="1587488" cy="25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o-RO" sz="2400" dirty="0">
                <a:solidFill>
                  <a:srgbClr val="FFFFFF"/>
                </a:solidFill>
                <a:latin typeface="+mn-lt"/>
                <a:cs typeface="Shadows Into Light" charset="0"/>
                <a:sym typeface="Shadows Into Light" charset="0"/>
              </a:rPr>
              <a:t>Informa</a:t>
            </a:r>
            <a:r>
              <a:rPr lang="ro-RO" altLang="ro-RO" sz="2400" dirty="0">
                <a:solidFill>
                  <a:srgbClr val="FFFFFF"/>
                </a:solidFill>
                <a:latin typeface="+mn-lt"/>
                <a:cs typeface="Shadows Into Light" charset="0"/>
                <a:sym typeface="Shadows Into Light" charset="0"/>
              </a:rPr>
              <a:t>ț</a:t>
            </a:r>
            <a:r>
              <a:rPr lang="en-US" altLang="ro-RO" sz="2400" dirty="0" err="1">
                <a:solidFill>
                  <a:srgbClr val="FFFFFF"/>
                </a:solidFill>
                <a:latin typeface="+mn-lt"/>
                <a:cs typeface="Shadows Into Light" charset="0"/>
                <a:sym typeface="Shadows Into Light" charset="0"/>
              </a:rPr>
              <a:t>ie</a:t>
            </a:r>
            <a:endParaRPr lang="ro-RO" altLang="ro-RO" sz="2400" dirty="0">
              <a:solidFill>
                <a:srgbClr val="FFFFFF"/>
              </a:solidFill>
              <a:latin typeface="+mn-lt"/>
              <a:cs typeface="Shadows Into Light" charset="0"/>
              <a:sym typeface="Shadows Into Light" charset="0"/>
            </a:endParaRPr>
          </a:p>
        </p:txBody>
      </p:sp>
      <p:sp>
        <p:nvSpPr>
          <p:cNvPr id="18" name="Google Shape;253;p48">
            <a:extLst>
              <a:ext uri="{FF2B5EF4-FFF2-40B4-BE49-F238E27FC236}">
                <a16:creationId xmlns:a16="http://schemas.microsoft.com/office/drawing/2014/main" id="{38CCBC9D-5707-63B0-9A3A-AD7E76AA9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874" y="2808257"/>
            <a:ext cx="1789726" cy="25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o-RO" sz="2400" dirty="0" err="1">
                <a:solidFill>
                  <a:srgbClr val="FFFFFF"/>
                </a:solidFill>
                <a:latin typeface="+mn-lt"/>
                <a:cs typeface="Shadows Into Light" charset="0"/>
                <a:sym typeface="Shadows Into Light" charset="0"/>
              </a:rPr>
              <a:t>Apartenen</a:t>
            </a:r>
            <a:r>
              <a:rPr lang="ro-RO" altLang="ro-RO" sz="2400" dirty="0">
                <a:solidFill>
                  <a:srgbClr val="FFFFFF"/>
                </a:solidFill>
                <a:latin typeface="+mn-lt"/>
                <a:cs typeface="Shadows Into Light" charset="0"/>
                <a:sym typeface="Shadows Into Light" charset="0"/>
              </a:rPr>
              <a:t>ță</a:t>
            </a:r>
          </a:p>
        </p:txBody>
      </p:sp>
      <p:sp>
        <p:nvSpPr>
          <p:cNvPr id="19" name="Google Shape;258;p48">
            <a:extLst>
              <a:ext uri="{FF2B5EF4-FFF2-40B4-BE49-F238E27FC236}">
                <a16:creationId xmlns:a16="http://schemas.microsoft.com/office/drawing/2014/main" id="{EA472F2D-66EE-2840-7E0B-B7FF1C76992A}"/>
              </a:ext>
            </a:extLst>
          </p:cNvPr>
          <p:cNvSpPr>
            <a:spLocks/>
          </p:cNvSpPr>
          <p:nvPr/>
        </p:nvSpPr>
        <p:spPr bwMode="auto">
          <a:xfrm>
            <a:off x="1091541" y="2092812"/>
            <a:ext cx="526121" cy="580537"/>
          </a:xfrm>
          <a:custGeom>
            <a:avLst/>
            <a:gdLst>
              <a:gd name="T0" fmla="*/ 2147483646 w 15817"/>
              <a:gd name="T1" fmla="*/ 2147483646 h 18981"/>
              <a:gd name="T2" fmla="*/ 2147483646 w 15817"/>
              <a:gd name="T3" fmla="*/ 2147483646 h 18981"/>
              <a:gd name="T4" fmla="*/ 2147483646 w 15817"/>
              <a:gd name="T5" fmla="*/ 2147483646 h 18981"/>
              <a:gd name="T6" fmla="*/ 2147483646 w 15817"/>
              <a:gd name="T7" fmla="*/ 2147483646 h 18981"/>
              <a:gd name="T8" fmla="*/ 2147483646 w 15817"/>
              <a:gd name="T9" fmla="*/ 2147483646 h 18981"/>
              <a:gd name="T10" fmla="*/ 2147483646 w 15817"/>
              <a:gd name="T11" fmla="*/ 2147483646 h 18981"/>
              <a:gd name="T12" fmla="*/ 2147483646 w 15817"/>
              <a:gd name="T13" fmla="*/ 2147483646 h 18981"/>
              <a:gd name="T14" fmla="*/ 2147483646 w 15817"/>
              <a:gd name="T15" fmla="*/ 2147483646 h 18981"/>
              <a:gd name="T16" fmla="*/ 2147483646 w 15817"/>
              <a:gd name="T17" fmla="*/ 2147483646 h 18981"/>
              <a:gd name="T18" fmla="*/ 2147483646 w 15817"/>
              <a:gd name="T19" fmla="*/ 2147483646 h 18981"/>
              <a:gd name="T20" fmla="*/ 2147483646 w 15817"/>
              <a:gd name="T21" fmla="*/ 2147483646 h 18981"/>
              <a:gd name="T22" fmla="*/ 2147483646 w 15817"/>
              <a:gd name="T23" fmla="*/ 2147483646 h 18981"/>
              <a:gd name="T24" fmla="*/ 2147483646 w 15817"/>
              <a:gd name="T25" fmla="*/ 2147483646 h 18981"/>
              <a:gd name="T26" fmla="*/ 2147483646 w 15817"/>
              <a:gd name="T27" fmla="*/ 2147483646 h 18981"/>
              <a:gd name="T28" fmla="*/ 2147483646 w 15817"/>
              <a:gd name="T29" fmla="*/ 2147483646 h 18981"/>
              <a:gd name="T30" fmla="*/ 2147483646 w 15817"/>
              <a:gd name="T31" fmla="*/ 2147483646 h 18981"/>
              <a:gd name="T32" fmla="*/ 2147483646 w 15817"/>
              <a:gd name="T33" fmla="*/ 2147483646 h 18981"/>
              <a:gd name="T34" fmla="*/ 2147483646 w 15817"/>
              <a:gd name="T35" fmla="*/ 2147483646 h 18981"/>
              <a:gd name="T36" fmla="*/ 2147483646 w 15817"/>
              <a:gd name="T37" fmla="*/ 2147483646 h 18981"/>
              <a:gd name="T38" fmla="*/ 2147483646 w 15817"/>
              <a:gd name="T39" fmla="*/ 2147483646 h 18981"/>
              <a:gd name="T40" fmla="*/ 2147483646 w 15817"/>
              <a:gd name="T41" fmla="*/ 2147483646 h 18981"/>
              <a:gd name="T42" fmla="*/ 2147483646 w 15817"/>
              <a:gd name="T43" fmla="*/ 2147483646 h 18981"/>
              <a:gd name="T44" fmla="*/ 2147483646 w 15817"/>
              <a:gd name="T45" fmla="*/ 2147483646 h 18981"/>
              <a:gd name="T46" fmla="*/ 2147483646 w 15817"/>
              <a:gd name="T47" fmla="*/ 2147483646 h 18981"/>
              <a:gd name="T48" fmla="*/ 2147483646 w 15817"/>
              <a:gd name="T49" fmla="*/ 2147483646 h 18981"/>
              <a:gd name="T50" fmla="*/ 2147483646 w 15817"/>
              <a:gd name="T51" fmla="*/ 2147483646 h 18981"/>
              <a:gd name="T52" fmla="*/ 2147483646 w 15817"/>
              <a:gd name="T53" fmla="*/ 2147483646 h 18981"/>
              <a:gd name="T54" fmla="*/ 2147483646 w 15817"/>
              <a:gd name="T55" fmla="*/ 2147483646 h 18981"/>
              <a:gd name="T56" fmla="*/ 2147483646 w 15817"/>
              <a:gd name="T57" fmla="*/ 2147483646 h 18981"/>
              <a:gd name="T58" fmla="*/ 2147483646 w 15817"/>
              <a:gd name="T59" fmla="*/ 2147483646 h 18981"/>
              <a:gd name="T60" fmla="*/ 2147483646 w 15817"/>
              <a:gd name="T61" fmla="*/ 2147483646 h 18981"/>
              <a:gd name="T62" fmla="*/ 2147483646 w 15817"/>
              <a:gd name="T63" fmla="*/ 2147483646 h 18981"/>
              <a:gd name="T64" fmla="*/ 2147483646 w 15817"/>
              <a:gd name="T65" fmla="*/ 2147483646 h 18981"/>
              <a:gd name="T66" fmla="*/ 2147483646 w 15817"/>
              <a:gd name="T67" fmla="*/ 2147483646 h 18981"/>
              <a:gd name="T68" fmla="*/ 2147483646 w 15817"/>
              <a:gd name="T69" fmla="*/ 2147483646 h 18981"/>
              <a:gd name="T70" fmla="*/ 2147483646 w 15817"/>
              <a:gd name="T71" fmla="*/ 2147483646 h 18981"/>
              <a:gd name="T72" fmla="*/ 2147483646 w 15817"/>
              <a:gd name="T73" fmla="*/ 2147483646 h 18981"/>
              <a:gd name="T74" fmla="*/ 2147483646 w 15817"/>
              <a:gd name="T75" fmla="*/ 2147483646 h 18981"/>
              <a:gd name="T76" fmla="*/ 2147483646 w 15817"/>
              <a:gd name="T77" fmla="*/ 2147483646 h 18981"/>
              <a:gd name="T78" fmla="*/ 2147483646 w 15817"/>
              <a:gd name="T79" fmla="*/ 2147483646 h 18981"/>
              <a:gd name="T80" fmla="*/ 2147483646 w 15817"/>
              <a:gd name="T81" fmla="*/ 2147483646 h 18981"/>
              <a:gd name="T82" fmla="*/ 2147483646 w 15817"/>
              <a:gd name="T83" fmla="*/ 2147483646 h 18981"/>
              <a:gd name="T84" fmla="*/ 2147483646 w 15817"/>
              <a:gd name="T85" fmla="*/ 2147483646 h 18981"/>
              <a:gd name="T86" fmla="*/ 2147483646 w 15817"/>
              <a:gd name="T87" fmla="*/ 2147483646 h 18981"/>
              <a:gd name="T88" fmla="*/ 2147483646 w 15817"/>
              <a:gd name="T89" fmla="*/ 2147483646 h 18981"/>
              <a:gd name="T90" fmla="*/ 2147483646 w 15817"/>
              <a:gd name="T91" fmla="*/ 2147483646 h 18981"/>
              <a:gd name="T92" fmla="*/ 2147483646 w 15817"/>
              <a:gd name="T93" fmla="*/ 2147483646 h 18981"/>
              <a:gd name="T94" fmla="*/ 2147483646 w 15817"/>
              <a:gd name="T95" fmla="*/ 2147483646 h 18981"/>
              <a:gd name="T96" fmla="*/ 2147483646 w 15817"/>
              <a:gd name="T97" fmla="*/ 2147483646 h 18981"/>
              <a:gd name="T98" fmla="*/ 2147483646 w 15817"/>
              <a:gd name="T99" fmla="*/ 2147483646 h 18981"/>
              <a:gd name="T100" fmla="*/ 2147483646 w 15817"/>
              <a:gd name="T101" fmla="*/ 2147483646 h 18981"/>
              <a:gd name="T102" fmla="*/ 2147483646 w 15817"/>
              <a:gd name="T103" fmla="*/ 2147483646 h 18981"/>
              <a:gd name="T104" fmla="*/ 2147483646 w 15817"/>
              <a:gd name="T105" fmla="*/ 2147483646 h 18981"/>
              <a:gd name="T106" fmla="*/ 2147483646 w 15817"/>
              <a:gd name="T107" fmla="*/ 2147483646 h 18981"/>
              <a:gd name="T108" fmla="*/ 2147483646 w 15817"/>
              <a:gd name="T109" fmla="*/ 2147483646 h 18981"/>
              <a:gd name="T110" fmla="*/ 2147483646 w 15817"/>
              <a:gd name="T111" fmla="*/ 2147483646 h 18981"/>
              <a:gd name="T112" fmla="*/ 2147483646 w 15817"/>
              <a:gd name="T113" fmla="*/ 2147483646 h 18981"/>
              <a:gd name="T114" fmla="*/ 2147483646 w 15817"/>
              <a:gd name="T115" fmla="*/ 2147483646 h 18981"/>
              <a:gd name="T116" fmla="*/ 2147483646 w 15817"/>
              <a:gd name="T117" fmla="*/ 2147483646 h 18981"/>
              <a:gd name="T118" fmla="*/ 2147483646 w 15817"/>
              <a:gd name="T119" fmla="*/ 2147483646 h 18981"/>
              <a:gd name="T120" fmla="*/ 2147483646 w 15817"/>
              <a:gd name="T121" fmla="*/ 2147483646 h 18981"/>
              <a:gd name="T122" fmla="*/ 2147483646 w 15817"/>
              <a:gd name="T123" fmla="*/ 2147483646 h 18981"/>
              <a:gd name="T124" fmla="*/ 2147483646 w 15817"/>
              <a:gd name="T125" fmla="*/ 2147483646 h 189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lnTo>
                  <a:pt x="11364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lnTo>
                  <a:pt x="3821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lnTo>
                  <a:pt x="8809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lnTo>
                  <a:pt x="8468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lnTo>
                  <a:pt x="6716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lnTo>
                  <a:pt x="9223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lnTo>
                  <a:pt x="9928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lnTo>
                  <a:pt x="7398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lnTo>
                  <a:pt x="8833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lnTo>
                  <a:pt x="8176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lnTo>
                  <a:pt x="8128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0" name="Google Shape;259;p48">
            <a:extLst>
              <a:ext uri="{FF2B5EF4-FFF2-40B4-BE49-F238E27FC236}">
                <a16:creationId xmlns:a16="http://schemas.microsoft.com/office/drawing/2014/main" id="{8D75AFB4-FAA7-CA55-AA0D-E6F82D87A305}"/>
              </a:ext>
            </a:extLst>
          </p:cNvPr>
          <p:cNvSpPr>
            <a:spLocks/>
          </p:cNvSpPr>
          <p:nvPr/>
        </p:nvSpPr>
        <p:spPr bwMode="auto">
          <a:xfrm>
            <a:off x="4167891" y="2062556"/>
            <a:ext cx="737483" cy="650482"/>
          </a:xfrm>
          <a:custGeom>
            <a:avLst/>
            <a:gdLst>
              <a:gd name="T0" fmla="*/ 2147483646 w 22192"/>
              <a:gd name="T1" fmla="*/ 2147483646 h 21243"/>
              <a:gd name="T2" fmla="*/ 2147483646 w 22192"/>
              <a:gd name="T3" fmla="*/ 2147483646 h 21243"/>
              <a:gd name="T4" fmla="*/ 2147483646 w 22192"/>
              <a:gd name="T5" fmla="*/ 2147483646 h 21243"/>
              <a:gd name="T6" fmla="*/ 2147483646 w 22192"/>
              <a:gd name="T7" fmla="*/ 2147483646 h 21243"/>
              <a:gd name="T8" fmla="*/ 2147483646 w 22192"/>
              <a:gd name="T9" fmla="*/ 2147483646 h 21243"/>
              <a:gd name="T10" fmla="*/ 2147483646 w 22192"/>
              <a:gd name="T11" fmla="*/ 2147483646 h 21243"/>
              <a:gd name="T12" fmla="*/ 2147483646 w 22192"/>
              <a:gd name="T13" fmla="*/ 2147483646 h 21243"/>
              <a:gd name="T14" fmla="*/ 2147483646 w 22192"/>
              <a:gd name="T15" fmla="*/ 2147483646 h 21243"/>
              <a:gd name="T16" fmla="*/ 2147483646 w 22192"/>
              <a:gd name="T17" fmla="*/ 2147483646 h 21243"/>
              <a:gd name="T18" fmla="*/ 2147483646 w 22192"/>
              <a:gd name="T19" fmla="*/ 2147483646 h 21243"/>
              <a:gd name="T20" fmla="*/ 2147483646 w 22192"/>
              <a:gd name="T21" fmla="*/ 2147483646 h 21243"/>
              <a:gd name="T22" fmla="*/ 2147483646 w 22192"/>
              <a:gd name="T23" fmla="*/ 2147483646 h 21243"/>
              <a:gd name="T24" fmla="*/ 2147483646 w 22192"/>
              <a:gd name="T25" fmla="*/ 2147483646 h 21243"/>
              <a:gd name="T26" fmla="*/ 2147483646 w 22192"/>
              <a:gd name="T27" fmla="*/ 2147483646 h 21243"/>
              <a:gd name="T28" fmla="*/ 2147483646 w 22192"/>
              <a:gd name="T29" fmla="*/ 2147483646 h 21243"/>
              <a:gd name="T30" fmla="*/ 2147483646 w 22192"/>
              <a:gd name="T31" fmla="*/ 2147483646 h 21243"/>
              <a:gd name="T32" fmla="*/ 2147483646 w 22192"/>
              <a:gd name="T33" fmla="*/ 2147483646 h 21243"/>
              <a:gd name="T34" fmla="*/ 2147483646 w 22192"/>
              <a:gd name="T35" fmla="*/ 2147483646 h 21243"/>
              <a:gd name="T36" fmla="*/ 2147483646 w 22192"/>
              <a:gd name="T37" fmla="*/ 2147483646 h 21243"/>
              <a:gd name="T38" fmla="*/ 2147483646 w 22192"/>
              <a:gd name="T39" fmla="*/ 2147483646 h 21243"/>
              <a:gd name="T40" fmla="*/ 2147483646 w 22192"/>
              <a:gd name="T41" fmla="*/ 2147483646 h 21243"/>
              <a:gd name="T42" fmla="*/ 2147483646 w 22192"/>
              <a:gd name="T43" fmla="*/ 2147483646 h 21243"/>
              <a:gd name="T44" fmla="*/ 2147483646 w 22192"/>
              <a:gd name="T45" fmla="*/ 2147483646 h 21243"/>
              <a:gd name="T46" fmla="*/ 2147483646 w 22192"/>
              <a:gd name="T47" fmla="*/ 2147483646 h 21243"/>
              <a:gd name="T48" fmla="*/ 2147483646 w 22192"/>
              <a:gd name="T49" fmla="*/ 2147483646 h 21243"/>
              <a:gd name="T50" fmla="*/ 2147483646 w 22192"/>
              <a:gd name="T51" fmla="*/ 2147483646 h 21243"/>
              <a:gd name="T52" fmla="*/ 2147483646 w 22192"/>
              <a:gd name="T53" fmla="*/ 2147483646 h 21243"/>
              <a:gd name="T54" fmla="*/ 2147483646 w 22192"/>
              <a:gd name="T55" fmla="*/ 2147483646 h 21243"/>
              <a:gd name="T56" fmla="*/ 2147483646 w 22192"/>
              <a:gd name="T57" fmla="*/ 2147483646 h 21243"/>
              <a:gd name="T58" fmla="*/ 2147483646 w 22192"/>
              <a:gd name="T59" fmla="*/ 2147483646 h 21243"/>
              <a:gd name="T60" fmla="*/ 2147483646 w 22192"/>
              <a:gd name="T61" fmla="*/ 2147483646 h 21243"/>
              <a:gd name="T62" fmla="*/ 2147483646 w 22192"/>
              <a:gd name="T63" fmla="*/ 2147483646 h 21243"/>
              <a:gd name="T64" fmla="*/ 2147483646 w 22192"/>
              <a:gd name="T65" fmla="*/ 2147483646 h 21243"/>
              <a:gd name="T66" fmla="*/ 2147483646 w 22192"/>
              <a:gd name="T67" fmla="*/ 2147483646 h 21243"/>
              <a:gd name="T68" fmla="*/ 2147483646 w 22192"/>
              <a:gd name="T69" fmla="*/ 2147483646 h 21243"/>
              <a:gd name="T70" fmla="*/ 2147483646 w 22192"/>
              <a:gd name="T71" fmla="*/ 2147483646 h 21243"/>
              <a:gd name="T72" fmla="*/ 2147483646 w 22192"/>
              <a:gd name="T73" fmla="*/ 2147483646 h 21243"/>
              <a:gd name="T74" fmla="*/ 2147483646 w 22192"/>
              <a:gd name="T75" fmla="*/ 2147483646 h 21243"/>
              <a:gd name="T76" fmla="*/ 2147483646 w 22192"/>
              <a:gd name="T77" fmla="*/ 2147483646 h 21243"/>
              <a:gd name="T78" fmla="*/ 2147483646 w 22192"/>
              <a:gd name="T79" fmla="*/ 2147483646 h 21243"/>
              <a:gd name="T80" fmla="*/ 2147483646 w 22192"/>
              <a:gd name="T81" fmla="*/ 2147483646 h 21243"/>
              <a:gd name="T82" fmla="*/ 2147483646 w 22192"/>
              <a:gd name="T83" fmla="*/ 2147483646 h 21243"/>
              <a:gd name="T84" fmla="*/ 2147483646 w 22192"/>
              <a:gd name="T85" fmla="*/ 2147483646 h 21243"/>
              <a:gd name="T86" fmla="*/ 2147483646 w 22192"/>
              <a:gd name="T87" fmla="*/ 2147483646 h 21243"/>
              <a:gd name="T88" fmla="*/ 2147483646 w 22192"/>
              <a:gd name="T89" fmla="*/ 2147483646 h 21243"/>
              <a:gd name="T90" fmla="*/ 2147483646 w 22192"/>
              <a:gd name="T91" fmla="*/ 2147483646 h 21243"/>
              <a:gd name="T92" fmla="*/ 2147483646 w 22192"/>
              <a:gd name="T93" fmla="*/ 2147483646 h 21243"/>
              <a:gd name="T94" fmla="*/ 2147483646 w 22192"/>
              <a:gd name="T95" fmla="*/ 2147483646 h 21243"/>
              <a:gd name="T96" fmla="*/ 2147483646 w 22192"/>
              <a:gd name="T97" fmla="*/ 2147483646 h 21243"/>
              <a:gd name="T98" fmla="*/ 2147483646 w 22192"/>
              <a:gd name="T99" fmla="*/ 2147483646 h 21243"/>
              <a:gd name="T100" fmla="*/ 2147483646 w 22192"/>
              <a:gd name="T101" fmla="*/ 2147483646 h 21243"/>
              <a:gd name="T102" fmla="*/ 2147483646 w 22192"/>
              <a:gd name="T103" fmla="*/ 2147483646 h 21243"/>
              <a:gd name="T104" fmla="*/ 2147483646 w 22192"/>
              <a:gd name="T105" fmla="*/ 2147483646 h 21243"/>
              <a:gd name="T106" fmla="*/ 2147483646 w 22192"/>
              <a:gd name="T107" fmla="*/ 2147483646 h 21243"/>
              <a:gd name="T108" fmla="*/ 2147483646 w 22192"/>
              <a:gd name="T109" fmla="*/ 2147483646 h 21243"/>
              <a:gd name="T110" fmla="*/ 2147483646 w 22192"/>
              <a:gd name="T111" fmla="*/ 2147483646 h 21243"/>
              <a:gd name="T112" fmla="*/ 2147483646 w 22192"/>
              <a:gd name="T113" fmla="*/ 2147483646 h 21243"/>
              <a:gd name="T114" fmla="*/ 2147483646 w 22192"/>
              <a:gd name="T115" fmla="*/ 2147483646 h 21243"/>
              <a:gd name="T116" fmla="*/ 2147483646 w 22192"/>
              <a:gd name="T117" fmla="*/ 2147483646 h 21243"/>
              <a:gd name="T118" fmla="*/ 2147483646 w 22192"/>
              <a:gd name="T119" fmla="*/ 2147483646 h 21243"/>
              <a:gd name="T120" fmla="*/ 2147483646 w 22192"/>
              <a:gd name="T121" fmla="*/ 2147483646 h 21243"/>
              <a:gd name="T122" fmla="*/ 2147483646 w 22192"/>
              <a:gd name="T123" fmla="*/ 2147483646 h 21243"/>
              <a:gd name="T124" fmla="*/ 2147483646 w 22192"/>
              <a:gd name="T125" fmla="*/ 2147483646 h 212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lnTo>
                  <a:pt x="12532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lnTo>
                  <a:pt x="178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1" name="Google Shape;260;p48">
            <a:extLst>
              <a:ext uri="{FF2B5EF4-FFF2-40B4-BE49-F238E27FC236}">
                <a16:creationId xmlns:a16="http://schemas.microsoft.com/office/drawing/2014/main" id="{6B79F6D6-CF25-DED2-7C3D-18C2799447B5}"/>
              </a:ext>
            </a:extLst>
          </p:cNvPr>
          <p:cNvSpPr>
            <a:spLocks/>
          </p:cNvSpPr>
          <p:nvPr/>
        </p:nvSpPr>
        <p:spPr bwMode="auto">
          <a:xfrm>
            <a:off x="7375056" y="2087972"/>
            <a:ext cx="638644" cy="591728"/>
          </a:xfrm>
          <a:custGeom>
            <a:avLst/>
            <a:gdLst>
              <a:gd name="T0" fmla="*/ 2147483646 w 19200"/>
              <a:gd name="T1" fmla="*/ 2147483646 h 19345"/>
              <a:gd name="T2" fmla="*/ 2147483646 w 19200"/>
              <a:gd name="T3" fmla="*/ 2147483646 h 19345"/>
              <a:gd name="T4" fmla="*/ 2147483646 w 19200"/>
              <a:gd name="T5" fmla="*/ 2147483646 h 19345"/>
              <a:gd name="T6" fmla="*/ 2147483646 w 19200"/>
              <a:gd name="T7" fmla="*/ 2147483646 h 19345"/>
              <a:gd name="T8" fmla="*/ 2147483646 w 19200"/>
              <a:gd name="T9" fmla="*/ 2147483646 h 19345"/>
              <a:gd name="T10" fmla="*/ 2147483646 w 19200"/>
              <a:gd name="T11" fmla="*/ 2147483646 h 19345"/>
              <a:gd name="T12" fmla="*/ 2147483646 w 19200"/>
              <a:gd name="T13" fmla="*/ 2147483646 h 19345"/>
              <a:gd name="T14" fmla="*/ 2147483646 w 19200"/>
              <a:gd name="T15" fmla="*/ 2147483646 h 19345"/>
              <a:gd name="T16" fmla="*/ 2147483646 w 19200"/>
              <a:gd name="T17" fmla="*/ 2147483646 h 19345"/>
              <a:gd name="T18" fmla="*/ 2147483646 w 19200"/>
              <a:gd name="T19" fmla="*/ 2147483646 h 19345"/>
              <a:gd name="T20" fmla="*/ 2147483646 w 19200"/>
              <a:gd name="T21" fmla="*/ 2147483646 h 19345"/>
              <a:gd name="T22" fmla="*/ 2147483646 w 19200"/>
              <a:gd name="T23" fmla="*/ 2147483646 h 19345"/>
              <a:gd name="T24" fmla="*/ 2147483646 w 19200"/>
              <a:gd name="T25" fmla="*/ 2147483646 h 19345"/>
              <a:gd name="T26" fmla="*/ 2147483646 w 19200"/>
              <a:gd name="T27" fmla="*/ 2147483646 h 19345"/>
              <a:gd name="T28" fmla="*/ 2147483646 w 19200"/>
              <a:gd name="T29" fmla="*/ 2147483646 h 19345"/>
              <a:gd name="T30" fmla="*/ 2147483646 w 19200"/>
              <a:gd name="T31" fmla="*/ 2147483646 h 19345"/>
              <a:gd name="T32" fmla="*/ 2147483646 w 19200"/>
              <a:gd name="T33" fmla="*/ 2147483646 h 19345"/>
              <a:gd name="T34" fmla="*/ 2147483646 w 19200"/>
              <a:gd name="T35" fmla="*/ 2147483646 h 19345"/>
              <a:gd name="T36" fmla="*/ 2147483646 w 19200"/>
              <a:gd name="T37" fmla="*/ 2147483646 h 19345"/>
              <a:gd name="T38" fmla="*/ 2147483646 w 19200"/>
              <a:gd name="T39" fmla="*/ 2147483646 h 19345"/>
              <a:gd name="T40" fmla="*/ 2147483646 w 19200"/>
              <a:gd name="T41" fmla="*/ 2147483646 h 19345"/>
              <a:gd name="T42" fmla="*/ 2147483646 w 19200"/>
              <a:gd name="T43" fmla="*/ 2147483646 h 19345"/>
              <a:gd name="T44" fmla="*/ 2147483646 w 19200"/>
              <a:gd name="T45" fmla="*/ 2147483646 h 19345"/>
              <a:gd name="T46" fmla="*/ 2147483646 w 19200"/>
              <a:gd name="T47" fmla="*/ 2147483646 h 19345"/>
              <a:gd name="T48" fmla="*/ 2147483646 w 19200"/>
              <a:gd name="T49" fmla="*/ 2147483646 h 19345"/>
              <a:gd name="T50" fmla="*/ 2147483646 w 19200"/>
              <a:gd name="T51" fmla="*/ 2147483646 h 19345"/>
              <a:gd name="T52" fmla="*/ 2147483646 w 19200"/>
              <a:gd name="T53" fmla="*/ 2147483646 h 19345"/>
              <a:gd name="T54" fmla="*/ 2147483646 w 19200"/>
              <a:gd name="T55" fmla="*/ 2147483646 h 19345"/>
              <a:gd name="T56" fmla="*/ 2147483646 w 19200"/>
              <a:gd name="T57" fmla="*/ 2147483646 h 19345"/>
              <a:gd name="T58" fmla="*/ 2147483646 w 19200"/>
              <a:gd name="T59" fmla="*/ 2147483646 h 19345"/>
              <a:gd name="T60" fmla="*/ 2147483646 w 19200"/>
              <a:gd name="T61" fmla="*/ 2147483646 h 19345"/>
              <a:gd name="T62" fmla="*/ 2147483646 w 19200"/>
              <a:gd name="T63" fmla="*/ 2147483646 h 19345"/>
              <a:gd name="T64" fmla="*/ 2147483646 w 19200"/>
              <a:gd name="T65" fmla="*/ 2147483646 h 19345"/>
              <a:gd name="T66" fmla="*/ 2147483646 w 19200"/>
              <a:gd name="T67" fmla="*/ 2147483646 h 19345"/>
              <a:gd name="T68" fmla="*/ 2147483646 w 19200"/>
              <a:gd name="T69" fmla="*/ 2147483646 h 19345"/>
              <a:gd name="T70" fmla="*/ 2147483646 w 19200"/>
              <a:gd name="T71" fmla="*/ 2147483646 h 19345"/>
              <a:gd name="T72" fmla="*/ 2147483646 w 19200"/>
              <a:gd name="T73" fmla="*/ 2147483646 h 19345"/>
              <a:gd name="T74" fmla="*/ 2147483646 w 19200"/>
              <a:gd name="T75" fmla="*/ 2147483646 h 19345"/>
              <a:gd name="T76" fmla="*/ 2147483646 w 19200"/>
              <a:gd name="T77" fmla="*/ 2147483646 h 19345"/>
              <a:gd name="T78" fmla="*/ 2147483646 w 19200"/>
              <a:gd name="T79" fmla="*/ 2147483646 h 19345"/>
              <a:gd name="T80" fmla="*/ 2147483646 w 19200"/>
              <a:gd name="T81" fmla="*/ 2147483646 h 19345"/>
              <a:gd name="T82" fmla="*/ 2147483646 w 19200"/>
              <a:gd name="T83" fmla="*/ 2147483646 h 19345"/>
              <a:gd name="T84" fmla="*/ 2147483646 w 19200"/>
              <a:gd name="T85" fmla="*/ 2147483646 h 19345"/>
              <a:gd name="T86" fmla="*/ 2147483646 w 19200"/>
              <a:gd name="T87" fmla="*/ 2147483646 h 19345"/>
              <a:gd name="T88" fmla="*/ 2147483646 w 19200"/>
              <a:gd name="T89" fmla="*/ 2147483646 h 19345"/>
              <a:gd name="T90" fmla="*/ 2147483646 w 19200"/>
              <a:gd name="T91" fmla="*/ 2147483646 h 19345"/>
              <a:gd name="T92" fmla="*/ 2147483646 w 19200"/>
              <a:gd name="T93" fmla="*/ 2147483646 h 19345"/>
              <a:gd name="T94" fmla="*/ 2147483646 w 19200"/>
              <a:gd name="T95" fmla="*/ 2147483646 h 19345"/>
              <a:gd name="T96" fmla="*/ 2147483646 w 19200"/>
              <a:gd name="T97" fmla="*/ 2147483646 h 19345"/>
              <a:gd name="T98" fmla="*/ 2147483646 w 19200"/>
              <a:gd name="T99" fmla="*/ 2147483646 h 19345"/>
              <a:gd name="T100" fmla="*/ 2147483646 w 19200"/>
              <a:gd name="T101" fmla="*/ 2147483646 h 19345"/>
              <a:gd name="T102" fmla="*/ 2147483646 w 19200"/>
              <a:gd name="T103" fmla="*/ 2147483646 h 19345"/>
              <a:gd name="T104" fmla="*/ 2147483646 w 19200"/>
              <a:gd name="T105" fmla="*/ 2147483646 h 19345"/>
              <a:gd name="T106" fmla="*/ 2147483646 w 19200"/>
              <a:gd name="T107" fmla="*/ 2147483646 h 19345"/>
              <a:gd name="T108" fmla="*/ 2147483646 w 19200"/>
              <a:gd name="T109" fmla="*/ 2147483646 h 19345"/>
              <a:gd name="T110" fmla="*/ 2147483646 w 19200"/>
              <a:gd name="T111" fmla="*/ 2147483646 h 19345"/>
              <a:gd name="T112" fmla="*/ 2147483646 w 19200"/>
              <a:gd name="T113" fmla="*/ 2147483646 h 19345"/>
              <a:gd name="T114" fmla="*/ 2147483646 w 19200"/>
              <a:gd name="T115" fmla="*/ 2147483646 h 19345"/>
              <a:gd name="T116" fmla="*/ 2147483646 w 19200"/>
              <a:gd name="T117" fmla="*/ 2147483646 h 19345"/>
              <a:gd name="T118" fmla="*/ 2147483646 w 19200"/>
              <a:gd name="T119" fmla="*/ 2147483646 h 19345"/>
              <a:gd name="T120" fmla="*/ 2147483646 w 19200"/>
              <a:gd name="T121" fmla="*/ 2147483646 h 19345"/>
              <a:gd name="T122" fmla="*/ 2147483646 w 19200"/>
              <a:gd name="T123" fmla="*/ 2147483646 h 19345"/>
              <a:gd name="T124" fmla="*/ 2147483646 w 19200"/>
              <a:gd name="T125" fmla="*/ 2147483646 h 1934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lnTo>
                  <a:pt x="1070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lnTo>
                  <a:pt x="11486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lnTo>
                  <a:pt x="13311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lnTo>
                  <a:pt x="17155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lnTo>
                  <a:pt x="18591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lnTo>
                  <a:pt x="6206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9349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716BB6-C720-804D-156A-D0F4FD49A682}"/>
              </a:ext>
            </a:extLst>
          </p:cNvPr>
          <p:cNvSpPr txBox="1"/>
          <p:nvPr/>
        </p:nvSpPr>
        <p:spPr>
          <a:xfrm>
            <a:off x="457200" y="1428750"/>
            <a:ext cx="84582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/>
              <a:t>Ce </a:t>
            </a:r>
            <a:r>
              <a:rPr lang="ro-RO" altLang="en-US" sz="1600" b="1" dirty="0"/>
              <a:t>înseamnă Storytelling?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o-RO" altLang="en-US" sz="16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Termenul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de 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S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torytelling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este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alc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ă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tuit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din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dou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ă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cuvinte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î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n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limba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englez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ă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: story 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și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telling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(to tell)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. 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T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ermenul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poate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fi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tradus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î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n 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limba 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rom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â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n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ă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prin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expresii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ca: a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spune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o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poveste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,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comunicare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narativ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ă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sau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chiar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comunicare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creativ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ă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accent5"/>
              </a:solidFill>
              <a:latin typeface="+mn-lt"/>
              <a:cs typeface="Varela Round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S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torytelling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-ul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este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o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tehnic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ă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de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comunicare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care const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ă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î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n a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spune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o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poveste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care s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ă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atrag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ă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aten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ț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ia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unui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public specific, cu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scopul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de a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transmite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acelui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public un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mesaj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capabil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s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ă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stimuleze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o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dorin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ță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specific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ă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î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n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cititori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sau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spectatori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,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conving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â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ndu-i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s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ă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î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ndeplineasc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ă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o ac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ț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iune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precis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ă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. 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Este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vorba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de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spre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a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convinge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spun</a:t>
            </a:r>
            <a:r>
              <a:rPr lang="ro-RO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â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nd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 o </a:t>
            </a:r>
            <a:r>
              <a:rPr lang="en-US" altLang="en-US" sz="18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poveste</a:t>
            </a:r>
            <a:r>
              <a:rPr lang="en-US" altLang="en-US" sz="1800" b="1" dirty="0">
                <a:solidFill>
                  <a:schemeClr val="accent5"/>
                </a:solidFill>
                <a:latin typeface="+mn-lt"/>
                <a:cs typeface="Varela Round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3949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1EC992-7354-AD07-F057-28B9381BB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00150"/>
            <a:ext cx="8234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en-US" sz="3200" b="1" dirty="0"/>
              <a:t>Storytelling – cum se construiește?</a:t>
            </a:r>
            <a:endParaRPr lang="en-US" altLang="en-US" sz="3200" b="1" dirty="0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2418575B-AEC9-FE15-BF54-3D55C0B33333}"/>
              </a:ext>
            </a:extLst>
          </p:cNvPr>
          <p:cNvSpPr/>
          <p:nvPr/>
        </p:nvSpPr>
        <p:spPr>
          <a:xfrm>
            <a:off x="277813" y="2038350"/>
            <a:ext cx="2419350" cy="2324100"/>
          </a:xfrm>
          <a:prstGeom prst="flowChartConnector">
            <a:avLst/>
          </a:prstGeom>
          <a:solidFill>
            <a:srgbClr val="BCBCBB"/>
          </a:solidFill>
          <a:ln>
            <a:solidFill>
              <a:srgbClr val="BCB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Actul 1 </a:t>
            </a:r>
            <a:r>
              <a:rPr lang="en-US" sz="1800" dirty="0" err="1">
                <a:ln w="0"/>
                <a:solidFill>
                  <a:schemeClr val="tx1"/>
                </a:solidFill>
              </a:rPr>
              <a:t>Normalitatea</a:t>
            </a:r>
            <a:endParaRPr lang="en-US" sz="1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06C2DA33-F248-7CEB-8D11-AACA06CC973A}"/>
              </a:ext>
            </a:extLst>
          </p:cNvPr>
          <p:cNvSpPr/>
          <p:nvPr/>
        </p:nvSpPr>
        <p:spPr>
          <a:xfrm>
            <a:off x="3352800" y="2076450"/>
            <a:ext cx="2417763" cy="23241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Actul 2 </a:t>
            </a:r>
            <a:r>
              <a:rPr lang="en-US" sz="1800" dirty="0" err="1">
                <a:ln w="0"/>
                <a:solidFill>
                  <a:schemeClr val="tx1"/>
                </a:solidFill>
              </a:rPr>
              <a:t>Normalul</a:t>
            </a:r>
            <a:r>
              <a:rPr lang="en-US" sz="1800" dirty="0">
                <a:ln w="0"/>
                <a:solidFill>
                  <a:schemeClr val="tx1"/>
                </a:solidFill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</a:rPr>
              <a:t>intrerupt</a:t>
            </a:r>
            <a:r>
              <a:rPr lang="en-US" sz="1800" dirty="0">
                <a:ln w="0"/>
                <a:solidFill>
                  <a:schemeClr val="tx1"/>
                </a:solidFill>
              </a:rPr>
              <a:t> de </a:t>
            </a:r>
            <a:r>
              <a:rPr lang="en-US" sz="1800" dirty="0" err="1">
                <a:ln w="0"/>
                <a:solidFill>
                  <a:schemeClr val="tx1"/>
                </a:solidFill>
              </a:rPr>
              <a:t>eveniment</a:t>
            </a:r>
            <a:endParaRPr lang="en-US" sz="180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9E818DB-853E-F2DC-6F87-858F0739F519}"/>
              </a:ext>
            </a:extLst>
          </p:cNvPr>
          <p:cNvSpPr/>
          <p:nvPr/>
        </p:nvSpPr>
        <p:spPr>
          <a:xfrm>
            <a:off x="6553200" y="2038350"/>
            <a:ext cx="2417763" cy="2324100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Actul 3 </a:t>
            </a:r>
          </a:p>
          <a:p>
            <a:pPr algn="ctr">
              <a:defRPr/>
            </a:pPr>
            <a:r>
              <a:rPr lang="ro-RO" sz="1800" dirty="0">
                <a:ln w="0"/>
                <a:solidFill>
                  <a:schemeClr val="tx1"/>
                </a:solidFill>
              </a:rPr>
              <a:t>Deznodământ</a:t>
            </a:r>
            <a:endParaRPr lang="en-US" sz="18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1776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56FDA5C0-5F09-4414-029E-715CCE47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90750"/>
            <a:ext cx="43164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en-US" b="1" dirty="0"/>
              <a:t>Povestea </a:t>
            </a:r>
            <a:r>
              <a:rPr lang="en-US" altLang="en-US" b="1" dirty="0"/>
              <a:t>ta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/>
              <a:t>- </a:t>
            </a:r>
            <a:r>
              <a:rPr lang="en-US" altLang="en-US" b="1" dirty="0" err="1"/>
              <a:t>Rolul</a:t>
            </a:r>
            <a:r>
              <a:rPr lang="en-US" altLang="en-US" b="1" dirty="0"/>
              <a:t> tau -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3226D58-0759-0FDC-CD94-B0AF9ECFC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54" y="1504950"/>
            <a:ext cx="348773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86331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9A7A4B-710D-ED64-8659-22CC4E1E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00150"/>
            <a:ext cx="8234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en-US" sz="3200" b="1" dirty="0"/>
              <a:t>Storytelling în recrutare – </a:t>
            </a:r>
            <a:r>
              <a:rPr lang="en-US" altLang="en-US" sz="3200" b="1" dirty="0" err="1"/>
              <a:t>puncte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principale</a:t>
            </a:r>
            <a:endParaRPr lang="en-US" altLang="en-US" sz="3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906E3F-061C-909F-5EA5-C4B5EA99FFDF}"/>
              </a:ext>
            </a:extLst>
          </p:cNvPr>
          <p:cNvSpPr/>
          <p:nvPr/>
        </p:nvSpPr>
        <p:spPr>
          <a:xfrm>
            <a:off x="2209800" y="3714750"/>
            <a:ext cx="4419600" cy="712788"/>
          </a:xfrm>
          <a:prstGeom prst="rect">
            <a:avLst/>
          </a:prstGeom>
          <a:solidFill>
            <a:srgbClr val="00ABBC"/>
          </a:solidFill>
          <a:ln>
            <a:solidFill>
              <a:srgbClr val="00A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631D6-35BB-D0D4-6F6F-8ED269CA7C0E}"/>
              </a:ext>
            </a:extLst>
          </p:cNvPr>
          <p:cNvSpPr/>
          <p:nvPr/>
        </p:nvSpPr>
        <p:spPr>
          <a:xfrm>
            <a:off x="2182019" y="2773362"/>
            <a:ext cx="4447381" cy="712788"/>
          </a:xfrm>
          <a:prstGeom prst="rect">
            <a:avLst/>
          </a:prstGeom>
          <a:solidFill>
            <a:srgbClr val="FFB718"/>
          </a:solidFill>
          <a:ln>
            <a:solidFill>
              <a:srgbClr val="FFB7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3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3C9FDB-9D08-2A71-742A-5AA3A7CC4F49}"/>
              </a:ext>
            </a:extLst>
          </p:cNvPr>
          <p:cNvSpPr/>
          <p:nvPr/>
        </p:nvSpPr>
        <p:spPr>
          <a:xfrm>
            <a:off x="2186781" y="1862545"/>
            <a:ext cx="4442619" cy="712788"/>
          </a:xfrm>
          <a:prstGeom prst="rect">
            <a:avLst/>
          </a:prstGeom>
          <a:solidFill>
            <a:srgbClr val="BCBCBB"/>
          </a:solidFill>
          <a:ln>
            <a:solidFill>
              <a:srgbClr val="BCB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32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CAC33A4-B86E-819B-4EDC-9A22C1F93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639" y="1937564"/>
            <a:ext cx="4072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ro-RO" dirty="0">
                <a:solidFill>
                  <a:schemeClr val="bg1"/>
                </a:solidFill>
              </a:rPr>
              <a:t>Employer Branding</a:t>
            </a:r>
            <a:endParaRPr lang="en-US" altLang="ro-RO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25818EE-3359-98FE-C1F4-0AD00DE22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108" y="2815620"/>
            <a:ext cx="4077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ro-RO" dirty="0">
                <a:solidFill>
                  <a:schemeClr val="bg1"/>
                </a:solidFill>
              </a:rPr>
              <a:t>Anunț de recrutare</a:t>
            </a:r>
            <a:endParaRPr lang="en-US" altLang="ro-RO" dirty="0">
              <a:solidFill>
                <a:schemeClr val="bg1"/>
              </a:solidFill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61193D5-B1DA-8854-5E1C-F1E002EE2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528" y="3791605"/>
            <a:ext cx="33148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ro-RO" dirty="0">
                <a:solidFill>
                  <a:schemeClr val="bg1"/>
                </a:solidFill>
              </a:rPr>
              <a:t>Mesaj candidat</a:t>
            </a:r>
            <a:endParaRPr lang="en-US" altLang="ro-R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7229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716BB6-C720-804D-156A-D0F4FD49A682}"/>
              </a:ext>
            </a:extLst>
          </p:cNvPr>
          <p:cNvSpPr txBox="1"/>
          <p:nvPr/>
        </p:nvSpPr>
        <p:spPr>
          <a:xfrm>
            <a:off x="2247900" y="1200150"/>
            <a:ext cx="431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Exemplu campanie Employer Branding</a:t>
            </a:r>
            <a:endParaRPr lang="en-US" sz="2000" b="1" dirty="0"/>
          </a:p>
        </p:txBody>
      </p:sp>
      <p:pic>
        <p:nvPicPr>
          <p:cNvPr id="3" name="Online Media 2" title="We have a problem... - intuo employer branding video">
            <a:hlinkClick r:id="" action="ppaction://media"/>
            <a:extLst>
              <a:ext uri="{FF2B5EF4-FFF2-40B4-BE49-F238E27FC236}">
                <a16:creationId xmlns:a16="http://schemas.microsoft.com/office/drawing/2014/main" id="{753F3246-E43F-3E17-3C9B-9A977B4393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57400" y="1809750"/>
            <a:ext cx="4699000" cy="26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874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5404D90-A493-BC85-B1A7-E854D4721A54}"/>
              </a:ext>
            </a:extLst>
          </p:cNvPr>
          <p:cNvSpPr/>
          <p:nvPr/>
        </p:nvSpPr>
        <p:spPr>
          <a:xfrm>
            <a:off x="55760" y="1990243"/>
            <a:ext cx="1306513" cy="981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Website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DFC1F1-8DB2-3CE4-BEB2-11525BE4381E}"/>
              </a:ext>
            </a:extLst>
          </p:cNvPr>
          <p:cNvSpPr/>
          <p:nvPr/>
        </p:nvSpPr>
        <p:spPr>
          <a:xfrm>
            <a:off x="3214527" y="2070633"/>
            <a:ext cx="1306512" cy="9810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Texte</a:t>
            </a:r>
            <a:endParaRPr lang="en-US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C9AE13-094F-3937-1275-DE04A8218531}"/>
              </a:ext>
            </a:extLst>
          </p:cNvPr>
          <p:cNvSpPr/>
          <p:nvPr/>
        </p:nvSpPr>
        <p:spPr>
          <a:xfrm>
            <a:off x="1457992" y="3257551"/>
            <a:ext cx="1437608" cy="107757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Povestea</a:t>
            </a:r>
            <a:r>
              <a:rPr lang="en-US" b="1" dirty="0"/>
              <a:t> </a:t>
            </a:r>
            <a:r>
              <a:rPr lang="en-US" b="1" dirty="0" err="1"/>
              <a:t>companiei</a:t>
            </a:r>
            <a:endParaRPr lang="en-US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0E20C9-ECB7-DE2E-DFBB-CD8640CA9A87}"/>
              </a:ext>
            </a:extLst>
          </p:cNvPr>
          <p:cNvSpPr/>
          <p:nvPr/>
        </p:nvSpPr>
        <p:spPr>
          <a:xfrm>
            <a:off x="7594911" y="3257551"/>
            <a:ext cx="1306513" cy="981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Prezen</a:t>
            </a:r>
            <a:r>
              <a:rPr lang="ro-RO" b="1" dirty="0"/>
              <a:t>ță</a:t>
            </a:r>
            <a:r>
              <a:rPr lang="en-US" b="1" dirty="0"/>
              <a:t> Social media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EC94A61-B8C3-6AE6-5640-6846BB9318BF}"/>
              </a:ext>
            </a:extLst>
          </p:cNvPr>
          <p:cNvSpPr/>
          <p:nvPr/>
        </p:nvSpPr>
        <p:spPr>
          <a:xfrm>
            <a:off x="6264756" y="1871749"/>
            <a:ext cx="1306513" cy="98107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Poveste</a:t>
            </a:r>
            <a:r>
              <a:rPr lang="en-US" b="1" dirty="0"/>
              <a:t> </a:t>
            </a:r>
            <a:r>
              <a:rPr lang="en-US" b="1" dirty="0" err="1"/>
              <a:t>proiecte</a:t>
            </a:r>
            <a:r>
              <a:rPr lang="en-US" b="1" dirty="0"/>
              <a:t>, </a:t>
            </a:r>
            <a:r>
              <a:rPr lang="en-US" b="1" dirty="0" err="1"/>
              <a:t>angaja</a:t>
            </a:r>
            <a:r>
              <a:rPr lang="ro-RO" b="1" dirty="0"/>
              <a:t>ț</a:t>
            </a:r>
            <a:r>
              <a:rPr lang="en-US" b="1" dirty="0" err="1"/>
              <a:t>i</a:t>
            </a:r>
            <a:endParaRPr lang="en-US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07B004B-3933-7EC2-B47B-13262980F2DF}"/>
              </a:ext>
            </a:extLst>
          </p:cNvPr>
          <p:cNvSpPr/>
          <p:nvPr/>
        </p:nvSpPr>
        <p:spPr>
          <a:xfrm>
            <a:off x="4883872" y="3130450"/>
            <a:ext cx="1306513" cy="9810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Imagini</a:t>
            </a:r>
            <a:endParaRPr lang="en-US" b="1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CA6C60FB-A1C5-6040-9FF0-ABB783786B73}"/>
              </a:ext>
            </a:extLst>
          </p:cNvPr>
          <p:cNvSpPr/>
          <p:nvPr/>
        </p:nvSpPr>
        <p:spPr>
          <a:xfrm rot="18879968">
            <a:off x="1120227" y="2904536"/>
            <a:ext cx="367037" cy="530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E9167A8-9144-10D7-3F3C-9CB73C6E9643}"/>
              </a:ext>
            </a:extLst>
          </p:cNvPr>
          <p:cNvSpPr/>
          <p:nvPr/>
        </p:nvSpPr>
        <p:spPr>
          <a:xfrm rot="13973894">
            <a:off x="2974424" y="3132994"/>
            <a:ext cx="367037" cy="530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4545E707-4810-A7AA-629A-FD38F9C20264}"/>
              </a:ext>
            </a:extLst>
          </p:cNvPr>
          <p:cNvSpPr/>
          <p:nvPr/>
        </p:nvSpPr>
        <p:spPr>
          <a:xfrm rot="18762063">
            <a:off x="4452205" y="2939579"/>
            <a:ext cx="367037" cy="530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C0A677F0-C30D-48C4-F59C-FD869B4A95B8}"/>
              </a:ext>
            </a:extLst>
          </p:cNvPr>
          <p:cNvSpPr/>
          <p:nvPr/>
        </p:nvSpPr>
        <p:spPr>
          <a:xfrm rot="13745475">
            <a:off x="6081815" y="2751171"/>
            <a:ext cx="365883" cy="530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FB67D62-54E4-3337-B048-8D09A58E3C34}"/>
              </a:ext>
            </a:extLst>
          </p:cNvPr>
          <p:cNvSpPr/>
          <p:nvPr/>
        </p:nvSpPr>
        <p:spPr>
          <a:xfrm rot="18820389">
            <a:off x="7362386" y="2779592"/>
            <a:ext cx="367037" cy="530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F071363D-ED8C-7350-2E6D-3F3D7E15B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43" y="1116874"/>
            <a:ext cx="7430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/>
              <a:t>Employer Branding</a:t>
            </a:r>
            <a:r>
              <a:rPr lang="ro-RO" altLang="en-US" b="1" dirty="0"/>
              <a:t> în recrutare – cum îl folosim?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65944255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716BB6-C720-804D-156A-D0F4FD49A682}"/>
              </a:ext>
            </a:extLst>
          </p:cNvPr>
          <p:cNvSpPr txBox="1"/>
          <p:nvPr/>
        </p:nvSpPr>
        <p:spPr>
          <a:xfrm>
            <a:off x="2996008" y="2562225"/>
            <a:ext cx="2819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Introducere</a:t>
            </a:r>
            <a:r>
              <a:rPr lang="en-US" altLang="en-US" sz="20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20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atractiva</a:t>
            </a:r>
            <a:endParaRPr lang="en-US" altLang="en-US" sz="2000" b="1" dirty="0">
              <a:solidFill>
                <a:schemeClr val="accent5"/>
              </a:solidFill>
              <a:latin typeface="+mn-lt"/>
              <a:cs typeface="Varela Round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Punctele</a:t>
            </a:r>
            <a:r>
              <a:rPr lang="en-US" altLang="en-US" sz="20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20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principale</a:t>
            </a:r>
            <a:endParaRPr lang="en-US" altLang="en-US" sz="2000" b="1" dirty="0">
              <a:solidFill>
                <a:schemeClr val="accent5"/>
              </a:solidFill>
              <a:latin typeface="+mn-lt"/>
              <a:cs typeface="Varela Round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Informatie</a:t>
            </a:r>
            <a:r>
              <a:rPr lang="en-US" altLang="en-US" sz="2000" b="1" dirty="0">
                <a:solidFill>
                  <a:schemeClr val="accent5"/>
                </a:solidFill>
                <a:latin typeface="+mn-lt"/>
                <a:cs typeface="Varela Round" charset="0"/>
              </a:rPr>
              <a:t> </a:t>
            </a:r>
            <a:r>
              <a:rPr lang="en-US" altLang="en-US" sz="20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concreta</a:t>
            </a:r>
            <a:endParaRPr lang="en-US" altLang="en-US" sz="2000" b="1" dirty="0">
              <a:solidFill>
                <a:schemeClr val="accent5"/>
              </a:solidFill>
              <a:latin typeface="+mn-lt"/>
              <a:cs typeface="Varela Round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solidFill>
                  <a:schemeClr val="accent5"/>
                </a:solidFill>
                <a:latin typeface="+mn-lt"/>
                <a:cs typeface="Varela Round" charset="0"/>
              </a:rPr>
              <a:t>Transparenta</a:t>
            </a:r>
            <a:endParaRPr lang="en-US" altLang="en-US" sz="2000" b="1" dirty="0">
              <a:solidFill>
                <a:schemeClr val="accent5"/>
              </a:solidFill>
              <a:latin typeface="+mn-lt"/>
              <a:cs typeface="Varela Round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E682D1-23FE-05AC-F2FB-8A88CAE16D0F}"/>
              </a:ext>
            </a:extLst>
          </p:cNvPr>
          <p:cNvSpPr/>
          <p:nvPr/>
        </p:nvSpPr>
        <p:spPr>
          <a:xfrm>
            <a:off x="2182019" y="1401762"/>
            <a:ext cx="4447381" cy="712788"/>
          </a:xfrm>
          <a:prstGeom prst="rect">
            <a:avLst/>
          </a:prstGeom>
          <a:solidFill>
            <a:srgbClr val="FFB718"/>
          </a:solidFill>
          <a:ln>
            <a:solidFill>
              <a:srgbClr val="FFB7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3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3A44AC-5728-A75F-A1F0-ECEA4CDF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477962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ro-RO" dirty="0">
                <a:solidFill>
                  <a:schemeClr val="bg1"/>
                </a:solidFill>
              </a:rPr>
              <a:t>Anunț de recrutare</a:t>
            </a:r>
            <a:endParaRPr lang="en-US" altLang="ro-R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6127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7;p44">
            <a:extLst>
              <a:ext uri="{FF2B5EF4-FFF2-40B4-BE49-F238E27FC236}">
                <a16:creationId xmlns:a16="http://schemas.microsoft.com/office/drawing/2014/main" id="{F8B18BD2-F384-C257-D471-3720EEFF05D7}"/>
              </a:ext>
            </a:extLst>
          </p:cNvPr>
          <p:cNvSpPr txBox="1">
            <a:spLocks/>
          </p:cNvSpPr>
          <p:nvPr/>
        </p:nvSpPr>
        <p:spPr bwMode="auto">
          <a:xfrm>
            <a:off x="151888" y="2271743"/>
            <a:ext cx="2938975" cy="13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33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33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33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33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33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33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33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33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505670"/>
              </a:buClr>
              <a:buSzPts val="1600"/>
              <a:buFont typeface="Varela Round" panose="00000500000000000000" pitchFamily="2" charset="-79"/>
              <a:buNone/>
            </a:pPr>
            <a:r>
              <a:rPr lang="it-IT" altLang="ro-RO" sz="1800" b="1" dirty="0">
                <a:solidFill>
                  <a:schemeClr val="accent5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Povestea companiei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505670"/>
              </a:buClr>
              <a:buSzPts val="1600"/>
              <a:buFont typeface="Wingdings" panose="05000000000000000000" pitchFamily="2" charset="2"/>
              <a:buChar char="q"/>
            </a:pPr>
            <a:r>
              <a:rPr lang="ro-RO" altLang="ro-RO" sz="18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Specific</a:t>
            </a:r>
            <a:endParaRPr lang="it-IT" altLang="ro-RO" sz="1800" dirty="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505670"/>
              </a:buClr>
              <a:buSzPts val="1600"/>
              <a:buFont typeface="Wingdings" panose="05000000000000000000" pitchFamily="2" charset="2"/>
              <a:buChar char="q"/>
            </a:pPr>
            <a:r>
              <a:rPr lang="ro-RO" altLang="ro-RO" sz="18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Cultura or</a:t>
            </a:r>
            <a:r>
              <a:rPr lang="en-US" altLang="ro-RO" sz="18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ga</a:t>
            </a:r>
            <a:r>
              <a:rPr lang="ro-RO" altLang="ro-RO" sz="18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nizațională</a:t>
            </a:r>
            <a:endParaRPr lang="it-IT" altLang="ro-RO" sz="1800" dirty="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505670"/>
              </a:buClr>
              <a:buSzPts val="1600"/>
              <a:buFont typeface="Wingdings" panose="05000000000000000000" pitchFamily="2" charset="2"/>
              <a:buChar char="q"/>
            </a:pPr>
            <a:r>
              <a:rPr lang="it-IT" altLang="ro-RO" sz="18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Echipe</a:t>
            </a:r>
          </a:p>
        </p:txBody>
      </p:sp>
      <p:sp>
        <p:nvSpPr>
          <p:cNvPr id="3" name="Google Shape;208;p44">
            <a:extLst>
              <a:ext uri="{FF2B5EF4-FFF2-40B4-BE49-F238E27FC236}">
                <a16:creationId xmlns:a16="http://schemas.microsoft.com/office/drawing/2014/main" id="{1FF6D10E-9402-D320-9F46-5389D661FAF0}"/>
              </a:ext>
            </a:extLst>
          </p:cNvPr>
          <p:cNvSpPr txBox="1">
            <a:spLocks/>
          </p:cNvSpPr>
          <p:nvPr/>
        </p:nvSpPr>
        <p:spPr>
          <a:xfrm>
            <a:off x="3242750" y="2187321"/>
            <a:ext cx="2472250" cy="1939074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▧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eaLnBrk="1" fontAlgn="auto" hangingPunct="1">
              <a:buFont typeface="Varela Round"/>
              <a:buNone/>
              <a:defRPr/>
            </a:pPr>
            <a:r>
              <a:rPr lang="en-US" sz="1800" b="1" dirty="0" err="1">
                <a:solidFill>
                  <a:schemeClr val="accent5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Povestea</a:t>
            </a:r>
            <a:r>
              <a:rPr lang="en-US" sz="1800" b="1" dirty="0">
                <a:solidFill>
                  <a:schemeClr val="accent5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lang="en-US" sz="1800" b="1" dirty="0" err="1">
                <a:solidFill>
                  <a:schemeClr val="accent5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echipei</a:t>
            </a:r>
            <a:endParaRPr lang="en-US" sz="1800" b="1" dirty="0">
              <a:solidFill>
                <a:schemeClr val="accent5"/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285750" indent="-285750" eaLnBrk="1" fontAlgn="auto" hangingPunct="1">
              <a:buFont typeface="Wingdings" panose="05000000000000000000" pitchFamily="2" charset="2"/>
              <a:buChar char="q"/>
              <a:defRPr/>
            </a:pPr>
            <a:r>
              <a:rPr lang="en-US" sz="1800" kern="0" dirty="0">
                <a:solidFill>
                  <a:schemeClr val="tx1"/>
                </a:solidFill>
              </a:rPr>
              <a:t>Num</a:t>
            </a:r>
            <a:r>
              <a:rPr lang="ro-RO" sz="1800" kern="0" dirty="0">
                <a:solidFill>
                  <a:schemeClr val="tx1"/>
                </a:solidFill>
              </a:rPr>
              <a:t>ă</a:t>
            </a:r>
            <a:r>
              <a:rPr lang="en-US" sz="1800" kern="0" dirty="0">
                <a:solidFill>
                  <a:schemeClr val="tx1"/>
                </a:solidFill>
              </a:rPr>
              <a:t>r de </a:t>
            </a:r>
            <a:r>
              <a:rPr lang="en-US" sz="1800" kern="0" dirty="0" err="1">
                <a:solidFill>
                  <a:schemeClr val="tx1"/>
                </a:solidFill>
              </a:rPr>
              <a:t>oameni</a:t>
            </a:r>
            <a:endParaRPr lang="en-US" sz="1800" kern="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buFont typeface="Wingdings" panose="05000000000000000000" pitchFamily="2" charset="2"/>
              <a:buChar char="q"/>
              <a:defRPr/>
            </a:pPr>
            <a:r>
              <a:rPr lang="en-US" sz="1800" kern="0" dirty="0">
                <a:solidFill>
                  <a:schemeClr val="tx1"/>
                </a:solidFill>
              </a:rPr>
              <a:t>Manager direct</a:t>
            </a:r>
          </a:p>
          <a:p>
            <a:pPr marL="285750" indent="-285750" eaLnBrk="1" fontAlgn="auto" hangingPunct="1">
              <a:buFont typeface="Wingdings" panose="05000000000000000000" pitchFamily="2" charset="2"/>
              <a:buChar char="q"/>
              <a:defRPr/>
            </a:pPr>
            <a:r>
              <a:rPr lang="en-US" sz="1800" kern="0" dirty="0" err="1">
                <a:solidFill>
                  <a:schemeClr val="tx1"/>
                </a:solidFill>
              </a:rPr>
              <a:t>Dinamica</a:t>
            </a:r>
            <a:r>
              <a:rPr lang="en-US" sz="1800" kern="0" dirty="0">
                <a:solidFill>
                  <a:schemeClr val="tx1"/>
                </a:solidFill>
              </a:rPr>
              <a:t> </a:t>
            </a:r>
            <a:r>
              <a:rPr lang="en-US" sz="1800" kern="0" dirty="0" err="1">
                <a:solidFill>
                  <a:schemeClr val="tx1"/>
                </a:solidFill>
              </a:rPr>
              <a:t>echipei</a:t>
            </a:r>
            <a:endParaRPr lang="en-US" sz="1800" kern="0" dirty="0">
              <a:solidFill>
                <a:schemeClr val="tx1"/>
              </a:solidFill>
            </a:endParaRPr>
          </a:p>
        </p:txBody>
      </p:sp>
      <p:sp>
        <p:nvSpPr>
          <p:cNvPr id="4" name="Google Shape;208;p44">
            <a:extLst>
              <a:ext uri="{FF2B5EF4-FFF2-40B4-BE49-F238E27FC236}">
                <a16:creationId xmlns:a16="http://schemas.microsoft.com/office/drawing/2014/main" id="{4DDC83CB-60ED-6313-7DF2-6BE4EA376338}"/>
              </a:ext>
            </a:extLst>
          </p:cNvPr>
          <p:cNvSpPr txBox="1">
            <a:spLocks/>
          </p:cNvSpPr>
          <p:nvPr/>
        </p:nvSpPr>
        <p:spPr bwMode="auto">
          <a:xfrm>
            <a:off x="6096000" y="2271743"/>
            <a:ext cx="2357693" cy="1854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33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33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33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33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33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33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33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33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505670"/>
              </a:buClr>
              <a:buSzPts val="1600"/>
              <a:buFont typeface="Varela Round" charset="0"/>
              <a:buNone/>
              <a:defRPr/>
            </a:pPr>
            <a:r>
              <a:rPr lang="en-US" altLang="ro-RO" sz="1800" b="1" dirty="0" err="1">
                <a:solidFill>
                  <a:schemeClr val="accent5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charset="0"/>
              </a:rPr>
              <a:t>Povestea</a:t>
            </a:r>
            <a:r>
              <a:rPr lang="en-US" altLang="ro-RO" sz="1800" b="1" dirty="0">
                <a:solidFill>
                  <a:schemeClr val="accent5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charset="0"/>
              </a:rPr>
              <a:t> </a:t>
            </a:r>
            <a:r>
              <a:rPr lang="en-US" altLang="ro-RO" sz="1800" b="1" dirty="0" err="1">
                <a:solidFill>
                  <a:schemeClr val="accent5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charset="0"/>
              </a:rPr>
              <a:t>rolului</a:t>
            </a:r>
            <a:endParaRPr lang="en-US" altLang="ro-RO" sz="1800" b="1" dirty="0">
              <a:solidFill>
                <a:schemeClr val="accent5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buClr>
                <a:srgbClr val="505670"/>
              </a:buClr>
              <a:buSzPts val="1600"/>
              <a:buFont typeface="Wingdings" panose="05000000000000000000" pitchFamily="2" charset="2"/>
              <a:buChar char="q"/>
              <a:defRPr/>
            </a:pPr>
            <a:r>
              <a:rPr lang="en-US" altLang="ro-RO" sz="1800" dirty="0" err="1">
                <a:latin typeface="Varela Round" charset="0"/>
                <a:cs typeface="Varela Round" charset="0"/>
                <a:sym typeface="Varela Round" charset="0"/>
              </a:rPr>
              <a:t>Responsabilit</a:t>
            </a:r>
            <a:r>
              <a:rPr lang="ro-RO" altLang="ro-RO" sz="1800" dirty="0">
                <a:latin typeface="Varela Round" charset="0"/>
                <a:cs typeface="Varela Round" charset="0"/>
                <a:sym typeface="Varela Round" charset="0"/>
              </a:rPr>
              <a:t>ăț</a:t>
            </a:r>
            <a:r>
              <a:rPr lang="en-US" altLang="ro-RO" sz="1800" dirty="0" err="1">
                <a:latin typeface="Varela Round" charset="0"/>
                <a:cs typeface="Varela Round" charset="0"/>
                <a:sym typeface="Varela Round" charset="0"/>
              </a:rPr>
              <a:t>i</a:t>
            </a:r>
            <a:endParaRPr lang="en-US" altLang="ro-RO" sz="1800" dirty="0">
              <a:latin typeface="Varela Round" charset="0"/>
              <a:cs typeface="Varela Round" charset="0"/>
              <a:sym typeface="Varela Round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buClr>
                <a:srgbClr val="505670"/>
              </a:buClr>
              <a:buSzPts val="1600"/>
              <a:buFont typeface="Wingdings" panose="05000000000000000000" pitchFamily="2" charset="2"/>
              <a:buChar char="q"/>
              <a:defRPr/>
            </a:pPr>
            <a:r>
              <a:rPr lang="en-US" altLang="ro-RO" sz="1800" dirty="0" err="1">
                <a:latin typeface="Varela Round" charset="0"/>
                <a:cs typeface="Varela Round" charset="0"/>
                <a:sym typeface="Varela Round" charset="0"/>
              </a:rPr>
              <a:t>Beneficii</a:t>
            </a:r>
            <a:endParaRPr lang="en-US" altLang="ro-RO" sz="1800" dirty="0">
              <a:latin typeface="Varela Round" charset="0"/>
              <a:cs typeface="Varela Round" charset="0"/>
              <a:sym typeface="Varela Round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ts val="600"/>
              </a:spcBef>
              <a:buClr>
                <a:srgbClr val="505670"/>
              </a:buClr>
              <a:buSzPts val="1600"/>
              <a:buFont typeface="Wingdings" panose="05000000000000000000" pitchFamily="2" charset="2"/>
              <a:buChar char="q"/>
              <a:defRPr/>
            </a:pPr>
            <a:r>
              <a:rPr lang="en-US" altLang="ro-RO" sz="1800" dirty="0">
                <a:latin typeface="Varela Round" charset="0"/>
                <a:cs typeface="Varela Round" charset="0"/>
                <a:sym typeface="Varela Round" charset="0"/>
              </a:rPr>
              <a:t>Career Growth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3D9F4297-9164-6257-EFB7-DD62284D1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157965"/>
            <a:ext cx="5583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ro-RO" sz="4000" b="1" dirty="0"/>
              <a:t>Povestea Recruiterului</a:t>
            </a:r>
            <a:endParaRPr lang="en-US" altLang="ro-RO" sz="4000" b="1" dirty="0"/>
          </a:p>
        </p:txBody>
      </p:sp>
    </p:spTree>
    <p:extLst>
      <p:ext uri="{BB962C8B-B14F-4D97-AF65-F5344CB8AC3E}">
        <p14:creationId xmlns:p14="http://schemas.microsoft.com/office/powerpoint/2010/main" val="405889128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esentationCC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PresentationCCD</Template>
  <TotalTime>129</TotalTime>
  <Words>376</Words>
  <Application>Microsoft Office PowerPoint</Application>
  <PresentationFormat>On-screen Show (16:9)</PresentationFormat>
  <Paragraphs>58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Wingdings</vt:lpstr>
      <vt:lpstr>Times New Roman</vt:lpstr>
      <vt:lpstr>Calibri</vt:lpstr>
      <vt:lpstr>Varela Round</vt:lpstr>
      <vt:lpstr>Arial</vt:lpstr>
      <vt:lpstr>PresentationCCD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Ljubomir Graovac</dc:creator>
  <cp:lastModifiedBy>Daria Marinescu</cp:lastModifiedBy>
  <cp:revision>10</cp:revision>
  <dcterms:created xsi:type="dcterms:W3CDTF">2015-03-09T15:19:43Z</dcterms:created>
  <dcterms:modified xsi:type="dcterms:W3CDTF">2023-02-16T09:15:57Z</dcterms:modified>
</cp:coreProperties>
</file>