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handoutMasterIdLst>
    <p:handoutMasterId r:id="rId27"/>
  </p:handoutMasterIdLst>
  <p:sldIdLst>
    <p:sldId id="256" r:id="rId2"/>
    <p:sldId id="327" r:id="rId3"/>
    <p:sldId id="313" r:id="rId4"/>
    <p:sldId id="275" r:id="rId5"/>
    <p:sldId id="263" r:id="rId6"/>
    <p:sldId id="312" r:id="rId7"/>
    <p:sldId id="278" r:id="rId8"/>
    <p:sldId id="328" r:id="rId9"/>
    <p:sldId id="264" r:id="rId10"/>
    <p:sldId id="326" r:id="rId11"/>
    <p:sldId id="314" r:id="rId12"/>
    <p:sldId id="276" r:id="rId13"/>
    <p:sldId id="289" r:id="rId14"/>
    <p:sldId id="315" r:id="rId15"/>
    <p:sldId id="316" r:id="rId16"/>
    <p:sldId id="317" r:id="rId17"/>
    <p:sldId id="318" r:id="rId18"/>
    <p:sldId id="319" r:id="rId19"/>
    <p:sldId id="320" r:id="rId20"/>
    <p:sldId id="321" r:id="rId21"/>
    <p:sldId id="322" r:id="rId22"/>
    <p:sldId id="323" r:id="rId23"/>
    <p:sldId id="325" r:id="rId24"/>
    <p:sldId id="324" r:id="rId25"/>
  </p:sldIdLst>
  <p:sldSz cx="9144000" cy="5143500" type="screen16x9"/>
  <p:notesSz cx="7772400" cy="10058400"/>
  <p:embeddedFontLst>
    <p:embeddedFont>
      <p:font typeface="Bauhaus 93" panose="04030905020B02020C02" pitchFamily="82" charset="0"/>
      <p:regular r:id="rId28"/>
    </p:embeddedFont>
    <p:embeddedFont>
      <p:font typeface="SimSun" panose="02010600030101010101" pitchFamily="2" charset="-122"/>
      <p:regular r:id="rId29"/>
    </p:embeddedFont>
    <p:embeddedFont>
      <p:font typeface="Arial Unicode MS" panose="020B0604020202020204" pitchFamily="34" charset="-128"/>
      <p:regular r:id="rId30"/>
    </p:embeddedFont>
    <p:embeddedFont>
      <p:font typeface="Tahoma" panose="020B0604030504040204" pitchFamily="34" charset="0"/>
      <p:regular r:id="rId31"/>
      <p:bold r:id="rId32"/>
    </p:embeddedFont>
    <p:embeddedFont>
      <p:font typeface="Calibri" panose="020F0502020204030204" pitchFamily="34" charset="0"/>
      <p:regular r:id="rId33"/>
      <p:bold r:id="rId34"/>
      <p:italic r:id="rId35"/>
      <p:boldItalic r:id="rId36"/>
    </p:embeddedFont>
  </p:embeddedFontLst>
  <p:defaultTextStyle>
    <a:defPPr>
      <a:defRPr lang="en-US"/>
    </a:defPPr>
    <a:lvl1pPr algn="l" defTabSz="739775" rtl="0" fontAlgn="base">
      <a:spcBef>
        <a:spcPct val="0"/>
      </a:spcBef>
      <a:spcAft>
        <a:spcPct val="0"/>
      </a:spcAft>
      <a:defRPr sz="1500" kern="1200">
        <a:solidFill>
          <a:schemeClr val="tx1"/>
        </a:solidFill>
        <a:latin typeface="Calibri" panose="020F0502020204030204" pitchFamily="34" charset="0"/>
        <a:ea typeface="+mn-ea"/>
        <a:cs typeface="Arial" panose="020B0604020202020204" pitchFamily="34" charset="0"/>
      </a:defRPr>
    </a:lvl1pPr>
    <a:lvl2pPr marL="370205" indent="87630" algn="l" defTabSz="739775" rtl="0" fontAlgn="base">
      <a:spcBef>
        <a:spcPct val="0"/>
      </a:spcBef>
      <a:spcAft>
        <a:spcPct val="0"/>
      </a:spcAft>
      <a:defRPr sz="1500" kern="1200">
        <a:solidFill>
          <a:schemeClr val="tx1"/>
        </a:solidFill>
        <a:latin typeface="Calibri" panose="020F0502020204030204" pitchFamily="34" charset="0"/>
        <a:ea typeface="+mn-ea"/>
        <a:cs typeface="Arial" panose="020B0604020202020204" pitchFamily="34" charset="0"/>
      </a:defRPr>
    </a:lvl2pPr>
    <a:lvl3pPr marL="739775" indent="174625" algn="l" defTabSz="739775" rtl="0" fontAlgn="base">
      <a:spcBef>
        <a:spcPct val="0"/>
      </a:spcBef>
      <a:spcAft>
        <a:spcPct val="0"/>
      </a:spcAft>
      <a:defRPr sz="1500" kern="1200">
        <a:solidFill>
          <a:schemeClr val="tx1"/>
        </a:solidFill>
        <a:latin typeface="Calibri" panose="020F0502020204030204" pitchFamily="34" charset="0"/>
        <a:ea typeface="+mn-ea"/>
        <a:cs typeface="Arial" panose="020B0604020202020204" pitchFamily="34" charset="0"/>
      </a:defRPr>
    </a:lvl3pPr>
    <a:lvl4pPr marL="1109980" indent="262255" algn="l" defTabSz="739775" rtl="0" fontAlgn="base">
      <a:spcBef>
        <a:spcPct val="0"/>
      </a:spcBef>
      <a:spcAft>
        <a:spcPct val="0"/>
      </a:spcAft>
      <a:defRPr sz="1500" kern="1200">
        <a:solidFill>
          <a:schemeClr val="tx1"/>
        </a:solidFill>
        <a:latin typeface="Calibri" panose="020F0502020204030204" pitchFamily="34" charset="0"/>
        <a:ea typeface="+mn-ea"/>
        <a:cs typeface="Arial" panose="020B0604020202020204" pitchFamily="34" charset="0"/>
      </a:defRPr>
    </a:lvl4pPr>
    <a:lvl5pPr marL="1481455" indent="347980" algn="l" defTabSz="739775" rtl="0" fontAlgn="base">
      <a:spcBef>
        <a:spcPct val="0"/>
      </a:spcBef>
      <a:spcAft>
        <a:spcPct val="0"/>
      </a:spcAft>
      <a:defRPr sz="1500"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sz="1500"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sz="1500"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sz="1500"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sz="1500" kern="1200">
        <a:solidFill>
          <a:schemeClr val="tx1"/>
        </a:solidFill>
        <a:latin typeface="Calibri" panose="020F0502020204030204" pitchFamily="34" charset="0"/>
        <a:ea typeface="+mn-ea"/>
        <a:cs typeface="Arial" panose="020B0604020202020204"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2A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68803" autoAdjust="0"/>
  </p:normalViewPr>
  <p:slideViewPr>
    <p:cSldViewPr>
      <p:cViewPr>
        <p:scale>
          <a:sx n="91" d="100"/>
          <a:sy n="91" d="100"/>
        </p:scale>
        <p:origin x="-1210" y="-514"/>
      </p:cViewPr>
      <p:guideLst>
        <p:guide orient="horz" pos="161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282E71-2408-487E-83D6-49003C030A9D}"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GB"/>
        </a:p>
      </dgm:t>
    </dgm:pt>
    <dgm:pt modelId="{4FEB390D-2B81-4D33-884F-917E7C0F584B}">
      <dgm:prSet phldrT="[Text]"/>
      <dgm:spPr/>
      <dgm:t>
        <a:bodyPr/>
        <a:lstStyle/>
        <a:p>
          <a:r>
            <a:rPr lang="en-GB" dirty="0" err="1" smtClean="0"/>
            <a:t>Factori</a:t>
          </a:r>
          <a:r>
            <a:rPr lang="en-GB" dirty="0" smtClean="0"/>
            <a:t> de </a:t>
          </a:r>
          <a:r>
            <a:rPr lang="en-GB" dirty="0" err="1" smtClean="0"/>
            <a:t>stres</a:t>
          </a:r>
          <a:endParaRPr lang="en-GB" dirty="0"/>
        </a:p>
      </dgm:t>
    </dgm:pt>
    <dgm:pt modelId="{FBE84AB1-01FA-4F5F-910E-90E19889EFF1}" type="parTrans" cxnId="{6F605E9D-4C70-4788-8C08-2FB6EFA1C002}">
      <dgm:prSet/>
      <dgm:spPr/>
      <dgm:t>
        <a:bodyPr/>
        <a:lstStyle/>
        <a:p>
          <a:endParaRPr lang="en-GB"/>
        </a:p>
      </dgm:t>
    </dgm:pt>
    <dgm:pt modelId="{42F6D210-26FA-427E-AB90-72798CBE7D26}" type="sibTrans" cxnId="{6F605E9D-4C70-4788-8C08-2FB6EFA1C002}">
      <dgm:prSet/>
      <dgm:spPr/>
      <dgm:t>
        <a:bodyPr/>
        <a:lstStyle/>
        <a:p>
          <a:endParaRPr lang="en-GB"/>
        </a:p>
      </dgm:t>
    </dgm:pt>
    <dgm:pt modelId="{46E78853-FD2A-4FA9-AA88-1B3D7D4ABCB8}">
      <dgm:prSet phldrT="[Text]"/>
      <dgm:spPr/>
      <dgm:t>
        <a:bodyPr/>
        <a:lstStyle/>
        <a:p>
          <a:r>
            <a:rPr lang="en-GB" dirty="0" err="1" smtClean="0"/>
            <a:t>Externi</a:t>
          </a:r>
          <a:endParaRPr lang="en-GB" dirty="0"/>
        </a:p>
      </dgm:t>
    </dgm:pt>
    <dgm:pt modelId="{C09C03E1-C950-42BF-82E2-3A65CF943535}" type="parTrans" cxnId="{55A6680E-55EE-4B33-98F5-6CEC687E6B2F}">
      <dgm:prSet/>
      <dgm:spPr/>
      <dgm:t>
        <a:bodyPr/>
        <a:lstStyle/>
        <a:p>
          <a:endParaRPr lang="en-GB"/>
        </a:p>
      </dgm:t>
    </dgm:pt>
    <dgm:pt modelId="{F95DF8C6-B6B2-4EF8-BBD4-1A94C8A12C57}" type="sibTrans" cxnId="{55A6680E-55EE-4B33-98F5-6CEC687E6B2F}">
      <dgm:prSet/>
      <dgm:spPr/>
      <dgm:t>
        <a:bodyPr/>
        <a:lstStyle/>
        <a:p>
          <a:endParaRPr lang="en-GB"/>
        </a:p>
      </dgm:t>
    </dgm:pt>
    <dgm:pt modelId="{A68F0AB4-5FB6-4CCA-81E3-AE178CA0C93C}">
      <dgm:prSet phldrT="[Text]"/>
      <dgm:spPr/>
      <dgm:t>
        <a:bodyPr/>
        <a:lstStyle/>
        <a:p>
          <a:r>
            <a:rPr lang="en-GB" dirty="0" err="1" smtClean="0"/>
            <a:t>Interni</a:t>
          </a:r>
          <a:endParaRPr lang="en-GB" dirty="0"/>
        </a:p>
      </dgm:t>
    </dgm:pt>
    <dgm:pt modelId="{8C85E1EE-626F-4B63-9037-CF688314E8AB}" type="sibTrans" cxnId="{98E88160-BE27-4DC3-9A05-3DA7EE53AFFF}">
      <dgm:prSet/>
      <dgm:spPr/>
      <dgm:t>
        <a:bodyPr/>
        <a:lstStyle/>
        <a:p>
          <a:endParaRPr lang="en-GB"/>
        </a:p>
      </dgm:t>
    </dgm:pt>
    <dgm:pt modelId="{90EE11DE-6CCC-435E-91A7-9D411F44C406}" type="parTrans" cxnId="{98E88160-BE27-4DC3-9A05-3DA7EE53AFFF}">
      <dgm:prSet/>
      <dgm:spPr/>
      <dgm:t>
        <a:bodyPr/>
        <a:lstStyle/>
        <a:p>
          <a:endParaRPr lang="en-GB"/>
        </a:p>
      </dgm:t>
    </dgm:pt>
    <dgm:pt modelId="{716DE337-C75E-485C-9600-651A48DDF769}" type="pres">
      <dgm:prSet presAssocID="{60282E71-2408-487E-83D6-49003C030A9D}" presName="Name0" presStyleCnt="0">
        <dgm:presLayoutVars>
          <dgm:orgChart val="1"/>
          <dgm:chPref val="1"/>
          <dgm:dir/>
          <dgm:animOne val="branch"/>
          <dgm:animLvl val="lvl"/>
          <dgm:resizeHandles/>
        </dgm:presLayoutVars>
      </dgm:prSet>
      <dgm:spPr/>
      <dgm:t>
        <a:bodyPr/>
        <a:lstStyle/>
        <a:p>
          <a:endParaRPr lang="en-GB"/>
        </a:p>
      </dgm:t>
    </dgm:pt>
    <dgm:pt modelId="{8E111817-7318-4841-B36F-4D15C6DA3C30}" type="pres">
      <dgm:prSet presAssocID="{4FEB390D-2B81-4D33-884F-917E7C0F584B}" presName="hierRoot1" presStyleCnt="0">
        <dgm:presLayoutVars>
          <dgm:hierBranch val="init"/>
        </dgm:presLayoutVars>
      </dgm:prSet>
      <dgm:spPr/>
    </dgm:pt>
    <dgm:pt modelId="{56ABA8BF-29ED-4274-9DE4-195615BD57A9}" type="pres">
      <dgm:prSet presAssocID="{4FEB390D-2B81-4D33-884F-917E7C0F584B}" presName="rootComposite1" presStyleCnt="0"/>
      <dgm:spPr/>
    </dgm:pt>
    <dgm:pt modelId="{AF5F82E3-A94E-497B-A34F-CE98AFAE6908}" type="pres">
      <dgm:prSet presAssocID="{4FEB390D-2B81-4D33-884F-917E7C0F584B}" presName="rootText1" presStyleLbl="alignAcc1" presStyleIdx="0" presStyleCnt="0">
        <dgm:presLayoutVars>
          <dgm:chPref val="3"/>
        </dgm:presLayoutVars>
      </dgm:prSet>
      <dgm:spPr/>
      <dgm:t>
        <a:bodyPr/>
        <a:lstStyle/>
        <a:p>
          <a:endParaRPr lang="en-GB"/>
        </a:p>
      </dgm:t>
    </dgm:pt>
    <dgm:pt modelId="{0E600390-E359-4786-8403-ACF93D2F9FDE}" type="pres">
      <dgm:prSet presAssocID="{4FEB390D-2B81-4D33-884F-917E7C0F584B}" presName="topArc1" presStyleLbl="parChTrans1D1" presStyleIdx="0" presStyleCnt="6"/>
      <dgm:spPr/>
    </dgm:pt>
    <dgm:pt modelId="{A2546B5B-3958-4BA5-8540-151452102A4D}" type="pres">
      <dgm:prSet presAssocID="{4FEB390D-2B81-4D33-884F-917E7C0F584B}" presName="bottomArc1" presStyleLbl="parChTrans1D1" presStyleIdx="1" presStyleCnt="6"/>
      <dgm:spPr/>
    </dgm:pt>
    <dgm:pt modelId="{0F6A3893-D44B-428A-9A7A-DC07FB84B04A}" type="pres">
      <dgm:prSet presAssocID="{4FEB390D-2B81-4D33-884F-917E7C0F584B}" presName="topConnNode1" presStyleLbl="node1" presStyleIdx="0" presStyleCnt="0"/>
      <dgm:spPr/>
      <dgm:t>
        <a:bodyPr/>
        <a:lstStyle/>
        <a:p>
          <a:endParaRPr lang="en-GB"/>
        </a:p>
      </dgm:t>
    </dgm:pt>
    <dgm:pt modelId="{580BDD4D-D650-4F32-B914-9266E3F19443}" type="pres">
      <dgm:prSet presAssocID="{4FEB390D-2B81-4D33-884F-917E7C0F584B}" presName="hierChild2" presStyleCnt="0"/>
      <dgm:spPr/>
    </dgm:pt>
    <dgm:pt modelId="{7A5E426D-B292-4BD8-B6FA-B17774F5D06C}" type="pres">
      <dgm:prSet presAssocID="{90EE11DE-6CCC-435E-91A7-9D411F44C406}" presName="Name28" presStyleLbl="parChTrans1D2" presStyleIdx="0" presStyleCnt="2"/>
      <dgm:spPr/>
      <dgm:t>
        <a:bodyPr/>
        <a:lstStyle/>
        <a:p>
          <a:endParaRPr lang="en-GB"/>
        </a:p>
      </dgm:t>
    </dgm:pt>
    <dgm:pt modelId="{E4570437-BCCE-4193-AC86-C6D15D7EBC0B}" type="pres">
      <dgm:prSet presAssocID="{A68F0AB4-5FB6-4CCA-81E3-AE178CA0C93C}" presName="hierRoot2" presStyleCnt="0">
        <dgm:presLayoutVars>
          <dgm:hierBranch val="init"/>
        </dgm:presLayoutVars>
      </dgm:prSet>
      <dgm:spPr/>
    </dgm:pt>
    <dgm:pt modelId="{AD39107B-BE3E-452E-A4A0-DAC232A3C178}" type="pres">
      <dgm:prSet presAssocID="{A68F0AB4-5FB6-4CCA-81E3-AE178CA0C93C}" presName="rootComposite2" presStyleCnt="0"/>
      <dgm:spPr/>
    </dgm:pt>
    <dgm:pt modelId="{067B280C-2353-423C-97C2-982624382769}" type="pres">
      <dgm:prSet presAssocID="{A68F0AB4-5FB6-4CCA-81E3-AE178CA0C93C}" presName="rootText2" presStyleLbl="alignAcc1" presStyleIdx="0" presStyleCnt="0">
        <dgm:presLayoutVars>
          <dgm:chPref val="3"/>
        </dgm:presLayoutVars>
      </dgm:prSet>
      <dgm:spPr/>
      <dgm:t>
        <a:bodyPr/>
        <a:lstStyle/>
        <a:p>
          <a:endParaRPr lang="en-GB"/>
        </a:p>
      </dgm:t>
    </dgm:pt>
    <dgm:pt modelId="{5A8C3719-A71C-4D03-AB7C-9244AB2F77A5}" type="pres">
      <dgm:prSet presAssocID="{A68F0AB4-5FB6-4CCA-81E3-AE178CA0C93C}" presName="topArc2" presStyleLbl="parChTrans1D1" presStyleIdx="2" presStyleCnt="6"/>
      <dgm:spPr/>
    </dgm:pt>
    <dgm:pt modelId="{357E7236-6FDD-4B2C-B343-44F8CB0CB2D0}" type="pres">
      <dgm:prSet presAssocID="{A68F0AB4-5FB6-4CCA-81E3-AE178CA0C93C}" presName="bottomArc2" presStyleLbl="parChTrans1D1" presStyleIdx="3" presStyleCnt="6"/>
      <dgm:spPr/>
    </dgm:pt>
    <dgm:pt modelId="{BBB3A8B6-EF8B-45EA-AECE-961B5B4BD162}" type="pres">
      <dgm:prSet presAssocID="{A68F0AB4-5FB6-4CCA-81E3-AE178CA0C93C}" presName="topConnNode2" presStyleLbl="node2" presStyleIdx="0" presStyleCnt="0"/>
      <dgm:spPr/>
      <dgm:t>
        <a:bodyPr/>
        <a:lstStyle/>
        <a:p>
          <a:endParaRPr lang="en-GB"/>
        </a:p>
      </dgm:t>
    </dgm:pt>
    <dgm:pt modelId="{D455A9EB-0928-462A-8325-B89FB8B48B49}" type="pres">
      <dgm:prSet presAssocID="{A68F0AB4-5FB6-4CCA-81E3-AE178CA0C93C}" presName="hierChild4" presStyleCnt="0"/>
      <dgm:spPr/>
    </dgm:pt>
    <dgm:pt modelId="{E08D3585-9AA2-4A31-9D4C-040DCCB4F318}" type="pres">
      <dgm:prSet presAssocID="{A68F0AB4-5FB6-4CCA-81E3-AE178CA0C93C}" presName="hierChild5" presStyleCnt="0"/>
      <dgm:spPr/>
    </dgm:pt>
    <dgm:pt modelId="{C07326D5-2443-4732-BBA7-A1D38BCBA1F0}" type="pres">
      <dgm:prSet presAssocID="{C09C03E1-C950-42BF-82E2-3A65CF943535}" presName="Name28" presStyleLbl="parChTrans1D2" presStyleIdx="1" presStyleCnt="2"/>
      <dgm:spPr/>
      <dgm:t>
        <a:bodyPr/>
        <a:lstStyle/>
        <a:p>
          <a:endParaRPr lang="en-GB"/>
        </a:p>
      </dgm:t>
    </dgm:pt>
    <dgm:pt modelId="{4A00832C-9539-4AE4-B433-178B9E3B0575}" type="pres">
      <dgm:prSet presAssocID="{46E78853-FD2A-4FA9-AA88-1B3D7D4ABCB8}" presName="hierRoot2" presStyleCnt="0">
        <dgm:presLayoutVars>
          <dgm:hierBranch val="init"/>
        </dgm:presLayoutVars>
      </dgm:prSet>
      <dgm:spPr/>
    </dgm:pt>
    <dgm:pt modelId="{DB679797-1828-4760-95E9-A78AB6A23EC8}" type="pres">
      <dgm:prSet presAssocID="{46E78853-FD2A-4FA9-AA88-1B3D7D4ABCB8}" presName="rootComposite2" presStyleCnt="0"/>
      <dgm:spPr/>
    </dgm:pt>
    <dgm:pt modelId="{607E135D-8704-44DA-830E-14B777641DBC}" type="pres">
      <dgm:prSet presAssocID="{46E78853-FD2A-4FA9-AA88-1B3D7D4ABCB8}" presName="rootText2" presStyleLbl="alignAcc1" presStyleIdx="0" presStyleCnt="0">
        <dgm:presLayoutVars>
          <dgm:chPref val="3"/>
        </dgm:presLayoutVars>
      </dgm:prSet>
      <dgm:spPr/>
      <dgm:t>
        <a:bodyPr/>
        <a:lstStyle/>
        <a:p>
          <a:endParaRPr lang="en-GB"/>
        </a:p>
      </dgm:t>
    </dgm:pt>
    <dgm:pt modelId="{E541B227-6B30-4090-AE46-3EB4E9878AD4}" type="pres">
      <dgm:prSet presAssocID="{46E78853-FD2A-4FA9-AA88-1B3D7D4ABCB8}" presName="topArc2" presStyleLbl="parChTrans1D1" presStyleIdx="4" presStyleCnt="6"/>
      <dgm:spPr/>
    </dgm:pt>
    <dgm:pt modelId="{AFC4E7D8-A9F0-4FFC-8823-0A64C8A18999}" type="pres">
      <dgm:prSet presAssocID="{46E78853-FD2A-4FA9-AA88-1B3D7D4ABCB8}" presName="bottomArc2" presStyleLbl="parChTrans1D1" presStyleIdx="5" presStyleCnt="6"/>
      <dgm:spPr/>
    </dgm:pt>
    <dgm:pt modelId="{A54EE57E-03BC-4A98-A1F4-BDAA146AC832}" type="pres">
      <dgm:prSet presAssocID="{46E78853-FD2A-4FA9-AA88-1B3D7D4ABCB8}" presName="topConnNode2" presStyleLbl="node2" presStyleIdx="0" presStyleCnt="0"/>
      <dgm:spPr/>
      <dgm:t>
        <a:bodyPr/>
        <a:lstStyle/>
        <a:p>
          <a:endParaRPr lang="en-GB"/>
        </a:p>
      </dgm:t>
    </dgm:pt>
    <dgm:pt modelId="{E8F09AAE-89C5-482D-9F65-9C71805C763A}" type="pres">
      <dgm:prSet presAssocID="{46E78853-FD2A-4FA9-AA88-1B3D7D4ABCB8}" presName="hierChild4" presStyleCnt="0"/>
      <dgm:spPr/>
    </dgm:pt>
    <dgm:pt modelId="{3BF469EB-3462-4AC1-AF5A-C087E5AA4654}" type="pres">
      <dgm:prSet presAssocID="{46E78853-FD2A-4FA9-AA88-1B3D7D4ABCB8}" presName="hierChild5" presStyleCnt="0"/>
      <dgm:spPr/>
    </dgm:pt>
    <dgm:pt modelId="{BD813D12-50C2-4C40-8770-9C3852E1A7AA}" type="pres">
      <dgm:prSet presAssocID="{4FEB390D-2B81-4D33-884F-917E7C0F584B}" presName="hierChild3" presStyleCnt="0"/>
      <dgm:spPr/>
    </dgm:pt>
  </dgm:ptLst>
  <dgm:cxnLst>
    <dgm:cxn modelId="{A5EB39EE-E28C-497C-9B75-6C2AE42B6245}" type="presOf" srcId="{46E78853-FD2A-4FA9-AA88-1B3D7D4ABCB8}" destId="{A54EE57E-03BC-4A98-A1F4-BDAA146AC832}" srcOrd="1" destOrd="0" presId="urn:microsoft.com/office/officeart/2008/layout/HalfCircleOrganizationChart"/>
    <dgm:cxn modelId="{A9AFB141-6496-4352-B7FF-38D5FCDEF3BB}" type="presOf" srcId="{A68F0AB4-5FB6-4CCA-81E3-AE178CA0C93C}" destId="{067B280C-2353-423C-97C2-982624382769}" srcOrd="0" destOrd="0" presId="urn:microsoft.com/office/officeart/2008/layout/HalfCircleOrganizationChart"/>
    <dgm:cxn modelId="{6C3F8E7F-0478-4F03-9163-6DA397F14765}" type="presOf" srcId="{90EE11DE-6CCC-435E-91A7-9D411F44C406}" destId="{7A5E426D-B292-4BD8-B6FA-B17774F5D06C}" srcOrd="0" destOrd="0" presId="urn:microsoft.com/office/officeart/2008/layout/HalfCircleOrganizationChart"/>
    <dgm:cxn modelId="{55A6680E-55EE-4B33-98F5-6CEC687E6B2F}" srcId="{4FEB390D-2B81-4D33-884F-917E7C0F584B}" destId="{46E78853-FD2A-4FA9-AA88-1B3D7D4ABCB8}" srcOrd="1" destOrd="0" parTransId="{C09C03E1-C950-42BF-82E2-3A65CF943535}" sibTransId="{F95DF8C6-B6B2-4EF8-BBD4-1A94C8A12C57}"/>
    <dgm:cxn modelId="{B04F53BE-AA7F-4229-80E3-C1BE86FDFC76}" type="presOf" srcId="{46E78853-FD2A-4FA9-AA88-1B3D7D4ABCB8}" destId="{607E135D-8704-44DA-830E-14B777641DBC}" srcOrd="0" destOrd="0" presId="urn:microsoft.com/office/officeart/2008/layout/HalfCircleOrganizationChart"/>
    <dgm:cxn modelId="{E103B866-DF4A-4C92-8057-839F7C4599F3}" type="presOf" srcId="{4FEB390D-2B81-4D33-884F-917E7C0F584B}" destId="{AF5F82E3-A94E-497B-A34F-CE98AFAE6908}" srcOrd="0" destOrd="0" presId="urn:microsoft.com/office/officeart/2008/layout/HalfCircleOrganizationChart"/>
    <dgm:cxn modelId="{5A74E9BA-E092-42D6-9149-AAEAEC08EBC1}" type="presOf" srcId="{60282E71-2408-487E-83D6-49003C030A9D}" destId="{716DE337-C75E-485C-9600-651A48DDF769}" srcOrd="0" destOrd="0" presId="urn:microsoft.com/office/officeart/2008/layout/HalfCircleOrganizationChart"/>
    <dgm:cxn modelId="{98E88160-BE27-4DC3-9A05-3DA7EE53AFFF}" srcId="{4FEB390D-2B81-4D33-884F-917E7C0F584B}" destId="{A68F0AB4-5FB6-4CCA-81E3-AE178CA0C93C}" srcOrd="0" destOrd="0" parTransId="{90EE11DE-6CCC-435E-91A7-9D411F44C406}" sibTransId="{8C85E1EE-626F-4B63-9037-CF688314E8AB}"/>
    <dgm:cxn modelId="{6F605E9D-4C70-4788-8C08-2FB6EFA1C002}" srcId="{60282E71-2408-487E-83D6-49003C030A9D}" destId="{4FEB390D-2B81-4D33-884F-917E7C0F584B}" srcOrd="0" destOrd="0" parTransId="{FBE84AB1-01FA-4F5F-910E-90E19889EFF1}" sibTransId="{42F6D210-26FA-427E-AB90-72798CBE7D26}"/>
    <dgm:cxn modelId="{EB3BAB21-EDDA-4320-BC47-6084086A0734}" type="presOf" srcId="{A68F0AB4-5FB6-4CCA-81E3-AE178CA0C93C}" destId="{BBB3A8B6-EF8B-45EA-AECE-961B5B4BD162}" srcOrd="1" destOrd="0" presId="urn:microsoft.com/office/officeart/2008/layout/HalfCircleOrganizationChart"/>
    <dgm:cxn modelId="{303914B2-8023-4424-9D30-D5489C7E535C}" type="presOf" srcId="{4FEB390D-2B81-4D33-884F-917E7C0F584B}" destId="{0F6A3893-D44B-428A-9A7A-DC07FB84B04A}" srcOrd="1" destOrd="0" presId="urn:microsoft.com/office/officeart/2008/layout/HalfCircleOrganizationChart"/>
    <dgm:cxn modelId="{F529FC5A-8584-4B9B-9A58-45F491D608D4}" type="presOf" srcId="{C09C03E1-C950-42BF-82E2-3A65CF943535}" destId="{C07326D5-2443-4732-BBA7-A1D38BCBA1F0}" srcOrd="0" destOrd="0" presId="urn:microsoft.com/office/officeart/2008/layout/HalfCircleOrganizationChart"/>
    <dgm:cxn modelId="{2FD412C2-5DF6-41D5-9AF5-2EF82F00E521}" type="presParOf" srcId="{716DE337-C75E-485C-9600-651A48DDF769}" destId="{8E111817-7318-4841-B36F-4D15C6DA3C30}" srcOrd="0" destOrd="0" presId="urn:microsoft.com/office/officeart/2008/layout/HalfCircleOrganizationChart"/>
    <dgm:cxn modelId="{55D9AEDA-CDE2-429F-9F60-A3654004A8D0}" type="presParOf" srcId="{8E111817-7318-4841-B36F-4D15C6DA3C30}" destId="{56ABA8BF-29ED-4274-9DE4-195615BD57A9}" srcOrd="0" destOrd="0" presId="urn:microsoft.com/office/officeart/2008/layout/HalfCircleOrganizationChart"/>
    <dgm:cxn modelId="{C77C7E31-65AE-4029-982F-E736A0CD1010}" type="presParOf" srcId="{56ABA8BF-29ED-4274-9DE4-195615BD57A9}" destId="{AF5F82E3-A94E-497B-A34F-CE98AFAE6908}" srcOrd="0" destOrd="0" presId="urn:microsoft.com/office/officeart/2008/layout/HalfCircleOrganizationChart"/>
    <dgm:cxn modelId="{2EF8D1E9-9209-4416-AF5D-2078EE67E8C1}" type="presParOf" srcId="{56ABA8BF-29ED-4274-9DE4-195615BD57A9}" destId="{0E600390-E359-4786-8403-ACF93D2F9FDE}" srcOrd="1" destOrd="0" presId="urn:microsoft.com/office/officeart/2008/layout/HalfCircleOrganizationChart"/>
    <dgm:cxn modelId="{646B8D9D-73B9-49F8-99FD-368A581F2325}" type="presParOf" srcId="{56ABA8BF-29ED-4274-9DE4-195615BD57A9}" destId="{A2546B5B-3958-4BA5-8540-151452102A4D}" srcOrd="2" destOrd="0" presId="urn:microsoft.com/office/officeart/2008/layout/HalfCircleOrganizationChart"/>
    <dgm:cxn modelId="{C83DD6DD-72FA-45AA-960B-FCFD8720F5CB}" type="presParOf" srcId="{56ABA8BF-29ED-4274-9DE4-195615BD57A9}" destId="{0F6A3893-D44B-428A-9A7A-DC07FB84B04A}" srcOrd="3" destOrd="0" presId="urn:microsoft.com/office/officeart/2008/layout/HalfCircleOrganizationChart"/>
    <dgm:cxn modelId="{2A14CBC2-481D-46A4-9D2B-CD4B53AB509E}" type="presParOf" srcId="{8E111817-7318-4841-B36F-4D15C6DA3C30}" destId="{580BDD4D-D650-4F32-B914-9266E3F19443}" srcOrd="1" destOrd="0" presId="urn:microsoft.com/office/officeart/2008/layout/HalfCircleOrganizationChart"/>
    <dgm:cxn modelId="{2DBF7AC5-EE36-4989-8FDD-7D23315FE4CA}" type="presParOf" srcId="{580BDD4D-D650-4F32-B914-9266E3F19443}" destId="{7A5E426D-B292-4BD8-B6FA-B17774F5D06C}" srcOrd="0" destOrd="0" presId="urn:microsoft.com/office/officeart/2008/layout/HalfCircleOrganizationChart"/>
    <dgm:cxn modelId="{96453971-0510-4222-88D8-4AA8094D077B}" type="presParOf" srcId="{580BDD4D-D650-4F32-B914-9266E3F19443}" destId="{E4570437-BCCE-4193-AC86-C6D15D7EBC0B}" srcOrd="1" destOrd="0" presId="urn:microsoft.com/office/officeart/2008/layout/HalfCircleOrganizationChart"/>
    <dgm:cxn modelId="{2F3F122A-9BCE-4946-A11C-E72B1DC72BD9}" type="presParOf" srcId="{E4570437-BCCE-4193-AC86-C6D15D7EBC0B}" destId="{AD39107B-BE3E-452E-A4A0-DAC232A3C178}" srcOrd="0" destOrd="0" presId="urn:microsoft.com/office/officeart/2008/layout/HalfCircleOrganizationChart"/>
    <dgm:cxn modelId="{824AFD6A-CFB6-4742-8C84-271FEE7893EA}" type="presParOf" srcId="{AD39107B-BE3E-452E-A4A0-DAC232A3C178}" destId="{067B280C-2353-423C-97C2-982624382769}" srcOrd="0" destOrd="0" presId="urn:microsoft.com/office/officeart/2008/layout/HalfCircleOrganizationChart"/>
    <dgm:cxn modelId="{3206AF36-8C32-45FA-AC5C-011B4C15C5CE}" type="presParOf" srcId="{AD39107B-BE3E-452E-A4A0-DAC232A3C178}" destId="{5A8C3719-A71C-4D03-AB7C-9244AB2F77A5}" srcOrd="1" destOrd="0" presId="urn:microsoft.com/office/officeart/2008/layout/HalfCircleOrganizationChart"/>
    <dgm:cxn modelId="{41E014A3-C587-46D1-AA11-4C586BCE9C42}" type="presParOf" srcId="{AD39107B-BE3E-452E-A4A0-DAC232A3C178}" destId="{357E7236-6FDD-4B2C-B343-44F8CB0CB2D0}" srcOrd="2" destOrd="0" presId="urn:microsoft.com/office/officeart/2008/layout/HalfCircleOrganizationChart"/>
    <dgm:cxn modelId="{7564891F-152A-4CEF-8B5B-90A09243F634}" type="presParOf" srcId="{AD39107B-BE3E-452E-A4A0-DAC232A3C178}" destId="{BBB3A8B6-EF8B-45EA-AECE-961B5B4BD162}" srcOrd="3" destOrd="0" presId="urn:microsoft.com/office/officeart/2008/layout/HalfCircleOrganizationChart"/>
    <dgm:cxn modelId="{E263535C-EEC8-4AD3-9409-6771288AD307}" type="presParOf" srcId="{E4570437-BCCE-4193-AC86-C6D15D7EBC0B}" destId="{D455A9EB-0928-462A-8325-B89FB8B48B49}" srcOrd="1" destOrd="0" presId="urn:microsoft.com/office/officeart/2008/layout/HalfCircleOrganizationChart"/>
    <dgm:cxn modelId="{59D944C3-3936-4032-BD3A-A919C5E7B425}" type="presParOf" srcId="{E4570437-BCCE-4193-AC86-C6D15D7EBC0B}" destId="{E08D3585-9AA2-4A31-9D4C-040DCCB4F318}" srcOrd="2" destOrd="0" presId="urn:microsoft.com/office/officeart/2008/layout/HalfCircleOrganizationChart"/>
    <dgm:cxn modelId="{5DB016C9-E7BB-466E-9203-9A0FE50E2D3D}" type="presParOf" srcId="{580BDD4D-D650-4F32-B914-9266E3F19443}" destId="{C07326D5-2443-4732-BBA7-A1D38BCBA1F0}" srcOrd="2" destOrd="0" presId="urn:microsoft.com/office/officeart/2008/layout/HalfCircleOrganizationChart"/>
    <dgm:cxn modelId="{7B49038D-7EB2-40C5-B519-1C28ECD2C761}" type="presParOf" srcId="{580BDD4D-D650-4F32-B914-9266E3F19443}" destId="{4A00832C-9539-4AE4-B433-178B9E3B0575}" srcOrd="3" destOrd="0" presId="urn:microsoft.com/office/officeart/2008/layout/HalfCircleOrganizationChart"/>
    <dgm:cxn modelId="{987BB1F5-C665-4678-9BF6-0C62E4896416}" type="presParOf" srcId="{4A00832C-9539-4AE4-B433-178B9E3B0575}" destId="{DB679797-1828-4760-95E9-A78AB6A23EC8}" srcOrd="0" destOrd="0" presId="urn:microsoft.com/office/officeart/2008/layout/HalfCircleOrganizationChart"/>
    <dgm:cxn modelId="{CBF029A8-F2D7-4CBA-A52D-64935C5B4455}" type="presParOf" srcId="{DB679797-1828-4760-95E9-A78AB6A23EC8}" destId="{607E135D-8704-44DA-830E-14B777641DBC}" srcOrd="0" destOrd="0" presId="urn:microsoft.com/office/officeart/2008/layout/HalfCircleOrganizationChart"/>
    <dgm:cxn modelId="{E1977D0E-CB79-494A-A2D6-5E80E1FC2E86}" type="presParOf" srcId="{DB679797-1828-4760-95E9-A78AB6A23EC8}" destId="{E541B227-6B30-4090-AE46-3EB4E9878AD4}" srcOrd="1" destOrd="0" presId="urn:microsoft.com/office/officeart/2008/layout/HalfCircleOrganizationChart"/>
    <dgm:cxn modelId="{33F58BE9-4BDB-4A2E-8AF4-C4354BF1FCF7}" type="presParOf" srcId="{DB679797-1828-4760-95E9-A78AB6A23EC8}" destId="{AFC4E7D8-A9F0-4FFC-8823-0A64C8A18999}" srcOrd="2" destOrd="0" presId="urn:microsoft.com/office/officeart/2008/layout/HalfCircleOrganizationChart"/>
    <dgm:cxn modelId="{AD4BE0C9-F6B2-4858-960F-F31E0113E754}" type="presParOf" srcId="{DB679797-1828-4760-95E9-A78AB6A23EC8}" destId="{A54EE57E-03BC-4A98-A1F4-BDAA146AC832}" srcOrd="3" destOrd="0" presId="urn:microsoft.com/office/officeart/2008/layout/HalfCircleOrganizationChart"/>
    <dgm:cxn modelId="{8392E6D1-3E58-4344-A628-25DF550C67CD}" type="presParOf" srcId="{4A00832C-9539-4AE4-B433-178B9E3B0575}" destId="{E8F09AAE-89C5-482D-9F65-9C71805C763A}" srcOrd="1" destOrd="0" presId="urn:microsoft.com/office/officeart/2008/layout/HalfCircleOrganizationChart"/>
    <dgm:cxn modelId="{95E5DEB6-AD34-4BCE-AF5F-10418FFB0B2A}" type="presParOf" srcId="{4A00832C-9539-4AE4-B433-178B9E3B0575}" destId="{3BF469EB-3462-4AC1-AF5A-C087E5AA4654}" srcOrd="2" destOrd="0" presId="urn:microsoft.com/office/officeart/2008/layout/HalfCircleOrganizationChart"/>
    <dgm:cxn modelId="{E1B266AC-8E22-473B-A806-682A2E21942F}" type="presParOf" srcId="{8E111817-7318-4841-B36F-4D15C6DA3C30}" destId="{BD813D12-50C2-4C40-8770-9C3852E1A7AA}" srcOrd="2" destOrd="0" presId="urn:microsoft.com/office/officeart/2008/layout/HalfCircle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282E71-2408-487E-83D6-49003C030A9D}"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GB"/>
        </a:p>
      </dgm:t>
    </dgm:pt>
    <dgm:pt modelId="{4FEB390D-2B81-4D33-884F-917E7C0F584B}">
      <dgm:prSet phldrT="[Text]"/>
      <dgm:spPr/>
      <dgm:t>
        <a:bodyPr/>
        <a:lstStyle/>
        <a:p>
          <a:r>
            <a:rPr lang="en-GB" dirty="0" err="1" smtClean="0"/>
            <a:t>Factori</a:t>
          </a:r>
          <a:r>
            <a:rPr lang="en-GB" dirty="0" smtClean="0"/>
            <a:t> de </a:t>
          </a:r>
          <a:r>
            <a:rPr lang="en-GB" dirty="0" err="1" smtClean="0"/>
            <a:t>stres</a:t>
          </a:r>
          <a:endParaRPr lang="en-GB" dirty="0"/>
        </a:p>
      </dgm:t>
    </dgm:pt>
    <dgm:pt modelId="{FBE84AB1-01FA-4F5F-910E-90E19889EFF1}" type="parTrans" cxnId="{6F605E9D-4C70-4788-8C08-2FB6EFA1C002}">
      <dgm:prSet/>
      <dgm:spPr/>
      <dgm:t>
        <a:bodyPr/>
        <a:lstStyle/>
        <a:p>
          <a:endParaRPr lang="en-GB"/>
        </a:p>
      </dgm:t>
    </dgm:pt>
    <dgm:pt modelId="{42F6D210-26FA-427E-AB90-72798CBE7D26}" type="sibTrans" cxnId="{6F605E9D-4C70-4788-8C08-2FB6EFA1C002}">
      <dgm:prSet/>
      <dgm:spPr/>
      <dgm:t>
        <a:bodyPr/>
        <a:lstStyle/>
        <a:p>
          <a:endParaRPr lang="en-GB"/>
        </a:p>
      </dgm:t>
    </dgm:pt>
    <dgm:pt modelId="{0838B1BF-A5A0-462E-B7F2-35A3D47105F1}">
      <dgm:prSet phldrT="[Text]"/>
      <dgm:spPr/>
      <dgm:t>
        <a:bodyPr/>
        <a:lstStyle/>
        <a:p>
          <a:r>
            <a:rPr lang="en-GB" dirty="0" smtClean="0"/>
            <a:t>Pot fi </a:t>
          </a:r>
          <a:r>
            <a:rPr lang="en-GB" dirty="0" err="1" smtClean="0"/>
            <a:t>eliminati</a:t>
          </a:r>
          <a:r>
            <a:rPr lang="en-GB" dirty="0" smtClean="0"/>
            <a:t> cu </a:t>
          </a:r>
          <a:r>
            <a:rPr lang="en-GB" dirty="0" err="1" smtClean="0"/>
            <a:t>ajutorul</a:t>
          </a:r>
          <a:r>
            <a:rPr lang="en-GB" dirty="0" smtClean="0"/>
            <a:t> </a:t>
          </a:r>
          <a:r>
            <a:rPr lang="en-GB" dirty="0" err="1" smtClean="0"/>
            <a:t>altor</a:t>
          </a:r>
          <a:r>
            <a:rPr lang="en-GB" dirty="0" smtClean="0"/>
            <a:t> </a:t>
          </a:r>
          <a:r>
            <a:rPr lang="en-GB" dirty="0" err="1" smtClean="0"/>
            <a:t>persoane</a:t>
          </a:r>
          <a:endParaRPr lang="en-GB" dirty="0"/>
        </a:p>
      </dgm:t>
    </dgm:pt>
    <dgm:pt modelId="{9A2F0251-8368-4F6B-9295-A41E0B48458D}" type="parTrans" cxnId="{863E54E8-9D59-477C-BE72-CBBDD8C47A79}">
      <dgm:prSet/>
      <dgm:spPr/>
      <dgm:t>
        <a:bodyPr/>
        <a:lstStyle/>
        <a:p>
          <a:endParaRPr lang="en-GB"/>
        </a:p>
      </dgm:t>
    </dgm:pt>
    <dgm:pt modelId="{EDF12A00-AA60-47DF-99B0-595EC1333D09}" type="sibTrans" cxnId="{863E54E8-9D59-477C-BE72-CBBDD8C47A79}">
      <dgm:prSet/>
      <dgm:spPr/>
      <dgm:t>
        <a:bodyPr/>
        <a:lstStyle/>
        <a:p>
          <a:endParaRPr lang="en-GB"/>
        </a:p>
      </dgm:t>
    </dgm:pt>
    <dgm:pt modelId="{46E78853-FD2A-4FA9-AA88-1B3D7D4ABCB8}">
      <dgm:prSet phldrT="[Text]"/>
      <dgm:spPr/>
      <dgm:t>
        <a:bodyPr/>
        <a:lstStyle/>
        <a:p>
          <a:r>
            <a:rPr lang="en-GB" dirty="0" smtClean="0"/>
            <a:t>Nu pot fi </a:t>
          </a:r>
          <a:r>
            <a:rPr lang="en-GB" dirty="0" err="1" smtClean="0"/>
            <a:t>eliminati</a:t>
          </a:r>
          <a:r>
            <a:rPr lang="en-GB" dirty="0" smtClean="0"/>
            <a:t> </a:t>
          </a:r>
          <a:r>
            <a:rPr lang="en-GB" dirty="0" err="1" smtClean="0"/>
            <a:t>sau</a:t>
          </a:r>
          <a:r>
            <a:rPr lang="en-GB" dirty="0" smtClean="0"/>
            <a:t> </a:t>
          </a:r>
          <a:r>
            <a:rPr lang="en-GB" dirty="0" err="1" smtClean="0"/>
            <a:t>evitati</a:t>
          </a:r>
          <a:r>
            <a:rPr lang="en-GB" dirty="0" smtClean="0"/>
            <a:t> </a:t>
          </a:r>
          <a:endParaRPr lang="en-GB" dirty="0"/>
        </a:p>
      </dgm:t>
    </dgm:pt>
    <dgm:pt modelId="{C09C03E1-C950-42BF-82E2-3A65CF943535}" type="parTrans" cxnId="{55A6680E-55EE-4B33-98F5-6CEC687E6B2F}">
      <dgm:prSet/>
      <dgm:spPr/>
      <dgm:t>
        <a:bodyPr/>
        <a:lstStyle/>
        <a:p>
          <a:endParaRPr lang="en-GB"/>
        </a:p>
      </dgm:t>
    </dgm:pt>
    <dgm:pt modelId="{F95DF8C6-B6B2-4EF8-BBD4-1A94C8A12C57}" type="sibTrans" cxnId="{55A6680E-55EE-4B33-98F5-6CEC687E6B2F}">
      <dgm:prSet/>
      <dgm:spPr/>
      <dgm:t>
        <a:bodyPr/>
        <a:lstStyle/>
        <a:p>
          <a:endParaRPr lang="en-GB"/>
        </a:p>
      </dgm:t>
    </dgm:pt>
    <dgm:pt modelId="{A68F0AB4-5FB6-4CCA-81E3-AE178CA0C93C}">
      <dgm:prSet phldrT="[Text]"/>
      <dgm:spPr/>
      <dgm:t>
        <a:bodyPr/>
        <a:lstStyle/>
        <a:p>
          <a:r>
            <a:rPr lang="en-GB" dirty="0" smtClean="0"/>
            <a:t>Pot fi </a:t>
          </a:r>
          <a:r>
            <a:rPr lang="en-GB" dirty="0" err="1" smtClean="0"/>
            <a:t>eliminati</a:t>
          </a:r>
          <a:r>
            <a:rPr lang="en-GB" dirty="0" smtClean="0"/>
            <a:t> de </a:t>
          </a:r>
          <a:r>
            <a:rPr lang="en-GB" dirty="0" err="1" smtClean="0"/>
            <a:t>unul</a:t>
          </a:r>
          <a:r>
            <a:rPr lang="en-GB" dirty="0" smtClean="0"/>
            <a:t> </a:t>
          </a:r>
          <a:r>
            <a:rPr lang="en-GB" dirty="0" err="1" smtClean="0"/>
            <a:t>singur</a:t>
          </a:r>
          <a:endParaRPr lang="en-GB" dirty="0"/>
        </a:p>
      </dgm:t>
    </dgm:pt>
    <dgm:pt modelId="{8C85E1EE-626F-4B63-9037-CF688314E8AB}" type="sibTrans" cxnId="{98E88160-BE27-4DC3-9A05-3DA7EE53AFFF}">
      <dgm:prSet/>
      <dgm:spPr/>
      <dgm:t>
        <a:bodyPr/>
        <a:lstStyle/>
        <a:p>
          <a:endParaRPr lang="en-GB"/>
        </a:p>
      </dgm:t>
    </dgm:pt>
    <dgm:pt modelId="{90EE11DE-6CCC-435E-91A7-9D411F44C406}" type="parTrans" cxnId="{98E88160-BE27-4DC3-9A05-3DA7EE53AFFF}">
      <dgm:prSet/>
      <dgm:spPr/>
      <dgm:t>
        <a:bodyPr/>
        <a:lstStyle/>
        <a:p>
          <a:endParaRPr lang="en-GB"/>
        </a:p>
      </dgm:t>
    </dgm:pt>
    <dgm:pt modelId="{716DE337-C75E-485C-9600-651A48DDF769}" type="pres">
      <dgm:prSet presAssocID="{60282E71-2408-487E-83D6-49003C030A9D}" presName="Name0" presStyleCnt="0">
        <dgm:presLayoutVars>
          <dgm:orgChart val="1"/>
          <dgm:chPref val="1"/>
          <dgm:dir/>
          <dgm:animOne val="branch"/>
          <dgm:animLvl val="lvl"/>
          <dgm:resizeHandles/>
        </dgm:presLayoutVars>
      </dgm:prSet>
      <dgm:spPr/>
      <dgm:t>
        <a:bodyPr/>
        <a:lstStyle/>
        <a:p>
          <a:endParaRPr lang="en-GB"/>
        </a:p>
      </dgm:t>
    </dgm:pt>
    <dgm:pt modelId="{8E111817-7318-4841-B36F-4D15C6DA3C30}" type="pres">
      <dgm:prSet presAssocID="{4FEB390D-2B81-4D33-884F-917E7C0F584B}" presName="hierRoot1" presStyleCnt="0">
        <dgm:presLayoutVars>
          <dgm:hierBranch val="init"/>
        </dgm:presLayoutVars>
      </dgm:prSet>
      <dgm:spPr/>
    </dgm:pt>
    <dgm:pt modelId="{56ABA8BF-29ED-4274-9DE4-195615BD57A9}" type="pres">
      <dgm:prSet presAssocID="{4FEB390D-2B81-4D33-884F-917E7C0F584B}" presName="rootComposite1" presStyleCnt="0"/>
      <dgm:spPr/>
    </dgm:pt>
    <dgm:pt modelId="{AF5F82E3-A94E-497B-A34F-CE98AFAE6908}" type="pres">
      <dgm:prSet presAssocID="{4FEB390D-2B81-4D33-884F-917E7C0F584B}" presName="rootText1" presStyleLbl="alignAcc1" presStyleIdx="0" presStyleCnt="0">
        <dgm:presLayoutVars>
          <dgm:chPref val="3"/>
        </dgm:presLayoutVars>
      </dgm:prSet>
      <dgm:spPr/>
      <dgm:t>
        <a:bodyPr/>
        <a:lstStyle/>
        <a:p>
          <a:endParaRPr lang="en-GB"/>
        </a:p>
      </dgm:t>
    </dgm:pt>
    <dgm:pt modelId="{0E600390-E359-4786-8403-ACF93D2F9FDE}" type="pres">
      <dgm:prSet presAssocID="{4FEB390D-2B81-4D33-884F-917E7C0F584B}" presName="topArc1" presStyleLbl="parChTrans1D1" presStyleIdx="0" presStyleCnt="8"/>
      <dgm:spPr/>
    </dgm:pt>
    <dgm:pt modelId="{A2546B5B-3958-4BA5-8540-151452102A4D}" type="pres">
      <dgm:prSet presAssocID="{4FEB390D-2B81-4D33-884F-917E7C0F584B}" presName="bottomArc1" presStyleLbl="parChTrans1D1" presStyleIdx="1" presStyleCnt="8"/>
      <dgm:spPr/>
    </dgm:pt>
    <dgm:pt modelId="{0F6A3893-D44B-428A-9A7A-DC07FB84B04A}" type="pres">
      <dgm:prSet presAssocID="{4FEB390D-2B81-4D33-884F-917E7C0F584B}" presName="topConnNode1" presStyleLbl="node1" presStyleIdx="0" presStyleCnt="0"/>
      <dgm:spPr/>
      <dgm:t>
        <a:bodyPr/>
        <a:lstStyle/>
        <a:p>
          <a:endParaRPr lang="en-GB"/>
        </a:p>
      </dgm:t>
    </dgm:pt>
    <dgm:pt modelId="{580BDD4D-D650-4F32-B914-9266E3F19443}" type="pres">
      <dgm:prSet presAssocID="{4FEB390D-2B81-4D33-884F-917E7C0F584B}" presName="hierChild2" presStyleCnt="0"/>
      <dgm:spPr/>
    </dgm:pt>
    <dgm:pt modelId="{7A5E426D-B292-4BD8-B6FA-B17774F5D06C}" type="pres">
      <dgm:prSet presAssocID="{90EE11DE-6CCC-435E-91A7-9D411F44C406}" presName="Name28" presStyleLbl="parChTrans1D2" presStyleIdx="0" presStyleCnt="3"/>
      <dgm:spPr/>
      <dgm:t>
        <a:bodyPr/>
        <a:lstStyle/>
        <a:p>
          <a:endParaRPr lang="en-GB"/>
        </a:p>
      </dgm:t>
    </dgm:pt>
    <dgm:pt modelId="{E4570437-BCCE-4193-AC86-C6D15D7EBC0B}" type="pres">
      <dgm:prSet presAssocID="{A68F0AB4-5FB6-4CCA-81E3-AE178CA0C93C}" presName="hierRoot2" presStyleCnt="0">
        <dgm:presLayoutVars>
          <dgm:hierBranch val="init"/>
        </dgm:presLayoutVars>
      </dgm:prSet>
      <dgm:spPr/>
    </dgm:pt>
    <dgm:pt modelId="{AD39107B-BE3E-452E-A4A0-DAC232A3C178}" type="pres">
      <dgm:prSet presAssocID="{A68F0AB4-5FB6-4CCA-81E3-AE178CA0C93C}" presName="rootComposite2" presStyleCnt="0"/>
      <dgm:spPr/>
    </dgm:pt>
    <dgm:pt modelId="{067B280C-2353-423C-97C2-982624382769}" type="pres">
      <dgm:prSet presAssocID="{A68F0AB4-5FB6-4CCA-81E3-AE178CA0C93C}" presName="rootText2" presStyleLbl="alignAcc1" presStyleIdx="0" presStyleCnt="0">
        <dgm:presLayoutVars>
          <dgm:chPref val="3"/>
        </dgm:presLayoutVars>
      </dgm:prSet>
      <dgm:spPr/>
      <dgm:t>
        <a:bodyPr/>
        <a:lstStyle/>
        <a:p>
          <a:endParaRPr lang="en-GB"/>
        </a:p>
      </dgm:t>
    </dgm:pt>
    <dgm:pt modelId="{5A8C3719-A71C-4D03-AB7C-9244AB2F77A5}" type="pres">
      <dgm:prSet presAssocID="{A68F0AB4-5FB6-4CCA-81E3-AE178CA0C93C}" presName="topArc2" presStyleLbl="parChTrans1D1" presStyleIdx="2" presStyleCnt="8"/>
      <dgm:spPr/>
    </dgm:pt>
    <dgm:pt modelId="{357E7236-6FDD-4B2C-B343-44F8CB0CB2D0}" type="pres">
      <dgm:prSet presAssocID="{A68F0AB4-5FB6-4CCA-81E3-AE178CA0C93C}" presName="bottomArc2" presStyleLbl="parChTrans1D1" presStyleIdx="3" presStyleCnt="8"/>
      <dgm:spPr/>
    </dgm:pt>
    <dgm:pt modelId="{BBB3A8B6-EF8B-45EA-AECE-961B5B4BD162}" type="pres">
      <dgm:prSet presAssocID="{A68F0AB4-5FB6-4CCA-81E3-AE178CA0C93C}" presName="topConnNode2" presStyleLbl="node2" presStyleIdx="0" presStyleCnt="0"/>
      <dgm:spPr/>
      <dgm:t>
        <a:bodyPr/>
        <a:lstStyle/>
        <a:p>
          <a:endParaRPr lang="en-GB"/>
        </a:p>
      </dgm:t>
    </dgm:pt>
    <dgm:pt modelId="{D455A9EB-0928-462A-8325-B89FB8B48B49}" type="pres">
      <dgm:prSet presAssocID="{A68F0AB4-5FB6-4CCA-81E3-AE178CA0C93C}" presName="hierChild4" presStyleCnt="0"/>
      <dgm:spPr/>
    </dgm:pt>
    <dgm:pt modelId="{E08D3585-9AA2-4A31-9D4C-040DCCB4F318}" type="pres">
      <dgm:prSet presAssocID="{A68F0AB4-5FB6-4CCA-81E3-AE178CA0C93C}" presName="hierChild5" presStyleCnt="0"/>
      <dgm:spPr/>
    </dgm:pt>
    <dgm:pt modelId="{283D4390-DF8C-45D6-B59E-14DB23A79B4D}" type="pres">
      <dgm:prSet presAssocID="{9A2F0251-8368-4F6B-9295-A41E0B48458D}" presName="Name28" presStyleLbl="parChTrans1D2" presStyleIdx="1" presStyleCnt="3"/>
      <dgm:spPr/>
      <dgm:t>
        <a:bodyPr/>
        <a:lstStyle/>
        <a:p>
          <a:endParaRPr lang="en-GB"/>
        </a:p>
      </dgm:t>
    </dgm:pt>
    <dgm:pt modelId="{70D9106A-7178-428F-92BE-8E0A27108A01}" type="pres">
      <dgm:prSet presAssocID="{0838B1BF-A5A0-462E-B7F2-35A3D47105F1}" presName="hierRoot2" presStyleCnt="0">
        <dgm:presLayoutVars>
          <dgm:hierBranch val="init"/>
        </dgm:presLayoutVars>
      </dgm:prSet>
      <dgm:spPr/>
    </dgm:pt>
    <dgm:pt modelId="{A4B8194F-8841-4EB5-A816-C338824E6C74}" type="pres">
      <dgm:prSet presAssocID="{0838B1BF-A5A0-462E-B7F2-35A3D47105F1}" presName="rootComposite2" presStyleCnt="0"/>
      <dgm:spPr/>
    </dgm:pt>
    <dgm:pt modelId="{E43E49EC-4925-4BD6-A95E-6D333164122A}" type="pres">
      <dgm:prSet presAssocID="{0838B1BF-A5A0-462E-B7F2-35A3D47105F1}" presName="rootText2" presStyleLbl="alignAcc1" presStyleIdx="0" presStyleCnt="0">
        <dgm:presLayoutVars>
          <dgm:chPref val="3"/>
        </dgm:presLayoutVars>
      </dgm:prSet>
      <dgm:spPr/>
      <dgm:t>
        <a:bodyPr/>
        <a:lstStyle/>
        <a:p>
          <a:endParaRPr lang="en-GB"/>
        </a:p>
      </dgm:t>
    </dgm:pt>
    <dgm:pt modelId="{ED24C996-2535-4369-BA1A-24506D6812E7}" type="pres">
      <dgm:prSet presAssocID="{0838B1BF-A5A0-462E-B7F2-35A3D47105F1}" presName="topArc2" presStyleLbl="parChTrans1D1" presStyleIdx="4" presStyleCnt="8"/>
      <dgm:spPr/>
    </dgm:pt>
    <dgm:pt modelId="{ADF1D47A-2AC6-4820-8160-3B970F4F8777}" type="pres">
      <dgm:prSet presAssocID="{0838B1BF-A5A0-462E-B7F2-35A3D47105F1}" presName="bottomArc2" presStyleLbl="parChTrans1D1" presStyleIdx="5" presStyleCnt="8"/>
      <dgm:spPr/>
    </dgm:pt>
    <dgm:pt modelId="{7702BA44-35B0-4E28-833C-815E68E3BAE2}" type="pres">
      <dgm:prSet presAssocID="{0838B1BF-A5A0-462E-B7F2-35A3D47105F1}" presName="topConnNode2" presStyleLbl="node2" presStyleIdx="0" presStyleCnt="0"/>
      <dgm:spPr/>
      <dgm:t>
        <a:bodyPr/>
        <a:lstStyle/>
        <a:p>
          <a:endParaRPr lang="en-GB"/>
        </a:p>
      </dgm:t>
    </dgm:pt>
    <dgm:pt modelId="{671E6009-5A0B-4DCB-95CE-3FBFF1C695CF}" type="pres">
      <dgm:prSet presAssocID="{0838B1BF-A5A0-462E-B7F2-35A3D47105F1}" presName="hierChild4" presStyleCnt="0"/>
      <dgm:spPr/>
    </dgm:pt>
    <dgm:pt modelId="{09E4DE83-FFBC-4A7B-9831-4FE023B3AD79}" type="pres">
      <dgm:prSet presAssocID="{0838B1BF-A5A0-462E-B7F2-35A3D47105F1}" presName="hierChild5" presStyleCnt="0"/>
      <dgm:spPr/>
    </dgm:pt>
    <dgm:pt modelId="{C07326D5-2443-4732-BBA7-A1D38BCBA1F0}" type="pres">
      <dgm:prSet presAssocID="{C09C03E1-C950-42BF-82E2-3A65CF943535}" presName="Name28" presStyleLbl="parChTrans1D2" presStyleIdx="2" presStyleCnt="3"/>
      <dgm:spPr/>
      <dgm:t>
        <a:bodyPr/>
        <a:lstStyle/>
        <a:p>
          <a:endParaRPr lang="en-GB"/>
        </a:p>
      </dgm:t>
    </dgm:pt>
    <dgm:pt modelId="{4A00832C-9539-4AE4-B433-178B9E3B0575}" type="pres">
      <dgm:prSet presAssocID="{46E78853-FD2A-4FA9-AA88-1B3D7D4ABCB8}" presName="hierRoot2" presStyleCnt="0">
        <dgm:presLayoutVars>
          <dgm:hierBranch val="init"/>
        </dgm:presLayoutVars>
      </dgm:prSet>
      <dgm:spPr/>
    </dgm:pt>
    <dgm:pt modelId="{DB679797-1828-4760-95E9-A78AB6A23EC8}" type="pres">
      <dgm:prSet presAssocID="{46E78853-FD2A-4FA9-AA88-1B3D7D4ABCB8}" presName="rootComposite2" presStyleCnt="0"/>
      <dgm:spPr/>
    </dgm:pt>
    <dgm:pt modelId="{607E135D-8704-44DA-830E-14B777641DBC}" type="pres">
      <dgm:prSet presAssocID="{46E78853-FD2A-4FA9-AA88-1B3D7D4ABCB8}" presName="rootText2" presStyleLbl="alignAcc1" presStyleIdx="0" presStyleCnt="0">
        <dgm:presLayoutVars>
          <dgm:chPref val="3"/>
        </dgm:presLayoutVars>
      </dgm:prSet>
      <dgm:spPr/>
      <dgm:t>
        <a:bodyPr/>
        <a:lstStyle/>
        <a:p>
          <a:endParaRPr lang="en-GB"/>
        </a:p>
      </dgm:t>
    </dgm:pt>
    <dgm:pt modelId="{E541B227-6B30-4090-AE46-3EB4E9878AD4}" type="pres">
      <dgm:prSet presAssocID="{46E78853-FD2A-4FA9-AA88-1B3D7D4ABCB8}" presName="topArc2" presStyleLbl="parChTrans1D1" presStyleIdx="6" presStyleCnt="8"/>
      <dgm:spPr/>
    </dgm:pt>
    <dgm:pt modelId="{AFC4E7D8-A9F0-4FFC-8823-0A64C8A18999}" type="pres">
      <dgm:prSet presAssocID="{46E78853-FD2A-4FA9-AA88-1B3D7D4ABCB8}" presName="bottomArc2" presStyleLbl="parChTrans1D1" presStyleIdx="7" presStyleCnt="8"/>
      <dgm:spPr/>
    </dgm:pt>
    <dgm:pt modelId="{A54EE57E-03BC-4A98-A1F4-BDAA146AC832}" type="pres">
      <dgm:prSet presAssocID="{46E78853-FD2A-4FA9-AA88-1B3D7D4ABCB8}" presName="topConnNode2" presStyleLbl="node2" presStyleIdx="0" presStyleCnt="0"/>
      <dgm:spPr/>
      <dgm:t>
        <a:bodyPr/>
        <a:lstStyle/>
        <a:p>
          <a:endParaRPr lang="en-GB"/>
        </a:p>
      </dgm:t>
    </dgm:pt>
    <dgm:pt modelId="{E8F09AAE-89C5-482D-9F65-9C71805C763A}" type="pres">
      <dgm:prSet presAssocID="{46E78853-FD2A-4FA9-AA88-1B3D7D4ABCB8}" presName="hierChild4" presStyleCnt="0"/>
      <dgm:spPr/>
    </dgm:pt>
    <dgm:pt modelId="{3BF469EB-3462-4AC1-AF5A-C087E5AA4654}" type="pres">
      <dgm:prSet presAssocID="{46E78853-FD2A-4FA9-AA88-1B3D7D4ABCB8}" presName="hierChild5" presStyleCnt="0"/>
      <dgm:spPr/>
    </dgm:pt>
    <dgm:pt modelId="{BD813D12-50C2-4C40-8770-9C3852E1A7AA}" type="pres">
      <dgm:prSet presAssocID="{4FEB390D-2B81-4D33-884F-917E7C0F584B}" presName="hierChild3" presStyleCnt="0"/>
      <dgm:spPr/>
    </dgm:pt>
  </dgm:ptLst>
  <dgm:cxnLst>
    <dgm:cxn modelId="{1F954B8B-41C1-4653-9807-76D7C7B4F3ED}" type="presOf" srcId="{4FEB390D-2B81-4D33-884F-917E7C0F584B}" destId="{AF5F82E3-A94E-497B-A34F-CE98AFAE6908}" srcOrd="0" destOrd="0" presId="urn:microsoft.com/office/officeart/2008/layout/HalfCircleOrganizationChart"/>
    <dgm:cxn modelId="{19050183-776D-4643-86D1-E88101A3B8CA}" type="presOf" srcId="{0838B1BF-A5A0-462E-B7F2-35A3D47105F1}" destId="{E43E49EC-4925-4BD6-A95E-6D333164122A}" srcOrd="0" destOrd="0" presId="urn:microsoft.com/office/officeart/2008/layout/HalfCircleOrganizationChart"/>
    <dgm:cxn modelId="{863E54E8-9D59-477C-BE72-CBBDD8C47A79}" srcId="{4FEB390D-2B81-4D33-884F-917E7C0F584B}" destId="{0838B1BF-A5A0-462E-B7F2-35A3D47105F1}" srcOrd="1" destOrd="0" parTransId="{9A2F0251-8368-4F6B-9295-A41E0B48458D}" sibTransId="{EDF12A00-AA60-47DF-99B0-595EC1333D09}"/>
    <dgm:cxn modelId="{8BD14EC3-90B7-4C68-A834-8FF4B8DE6DA9}" type="presOf" srcId="{46E78853-FD2A-4FA9-AA88-1B3D7D4ABCB8}" destId="{A54EE57E-03BC-4A98-A1F4-BDAA146AC832}" srcOrd="1" destOrd="0" presId="urn:microsoft.com/office/officeart/2008/layout/HalfCircleOrganizationChart"/>
    <dgm:cxn modelId="{CDA4A3EA-6A5C-455D-BF04-080784D60478}" type="presOf" srcId="{0838B1BF-A5A0-462E-B7F2-35A3D47105F1}" destId="{7702BA44-35B0-4E28-833C-815E68E3BAE2}" srcOrd="1" destOrd="0" presId="urn:microsoft.com/office/officeart/2008/layout/HalfCircleOrganizationChart"/>
    <dgm:cxn modelId="{98E88160-BE27-4DC3-9A05-3DA7EE53AFFF}" srcId="{4FEB390D-2B81-4D33-884F-917E7C0F584B}" destId="{A68F0AB4-5FB6-4CCA-81E3-AE178CA0C93C}" srcOrd="0" destOrd="0" parTransId="{90EE11DE-6CCC-435E-91A7-9D411F44C406}" sibTransId="{8C85E1EE-626F-4B63-9037-CF688314E8AB}"/>
    <dgm:cxn modelId="{A6A41B70-6B68-427B-A93E-1F9F84EC06C1}" type="presOf" srcId="{46E78853-FD2A-4FA9-AA88-1B3D7D4ABCB8}" destId="{607E135D-8704-44DA-830E-14B777641DBC}" srcOrd="0" destOrd="0" presId="urn:microsoft.com/office/officeart/2008/layout/HalfCircleOrganizationChart"/>
    <dgm:cxn modelId="{F97629EB-340D-445B-A8B1-73C7C28577A6}" type="presOf" srcId="{A68F0AB4-5FB6-4CCA-81E3-AE178CA0C93C}" destId="{067B280C-2353-423C-97C2-982624382769}" srcOrd="0" destOrd="0" presId="urn:microsoft.com/office/officeart/2008/layout/HalfCircleOrganizationChart"/>
    <dgm:cxn modelId="{E7C81035-0E34-4680-A157-097B27A0DA5E}" type="presOf" srcId="{90EE11DE-6CCC-435E-91A7-9D411F44C406}" destId="{7A5E426D-B292-4BD8-B6FA-B17774F5D06C}" srcOrd="0" destOrd="0" presId="urn:microsoft.com/office/officeart/2008/layout/HalfCircleOrganizationChart"/>
    <dgm:cxn modelId="{17648005-BE54-410D-B7A0-D5B4D48C3DFC}" type="presOf" srcId="{A68F0AB4-5FB6-4CCA-81E3-AE178CA0C93C}" destId="{BBB3A8B6-EF8B-45EA-AECE-961B5B4BD162}" srcOrd="1" destOrd="0" presId="urn:microsoft.com/office/officeart/2008/layout/HalfCircleOrganizationChart"/>
    <dgm:cxn modelId="{72903678-4402-4362-BD07-3B32CACBC04B}" type="presOf" srcId="{C09C03E1-C950-42BF-82E2-3A65CF943535}" destId="{C07326D5-2443-4732-BBA7-A1D38BCBA1F0}" srcOrd="0" destOrd="0" presId="urn:microsoft.com/office/officeart/2008/layout/HalfCircleOrganizationChart"/>
    <dgm:cxn modelId="{55A6680E-55EE-4B33-98F5-6CEC687E6B2F}" srcId="{4FEB390D-2B81-4D33-884F-917E7C0F584B}" destId="{46E78853-FD2A-4FA9-AA88-1B3D7D4ABCB8}" srcOrd="2" destOrd="0" parTransId="{C09C03E1-C950-42BF-82E2-3A65CF943535}" sibTransId="{F95DF8C6-B6B2-4EF8-BBD4-1A94C8A12C57}"/>
    <dgm:cxn modelId="{8212D41B-5FDB-4C05-A118-B38BC949E9D9}" type="presOf" srcId="{9A2F0251-8368-4F6B-9295-A41E0B48458D}" destId="{283D4390-DF8C-45D6-B59E-14DB23A79B4D}" srcOrd="0" destOrd="0" presId="urn:microsoft.com/office/officeart/2008/layout/HalfCircleOrganizationChart"/>
    <dgm:cxn modelId="{FB0BA36C-42C0-4028-963B-B90828ED024B}" type="presOf" srcId="{4FEB390D-2B81-4D33-884F-917E7C0F584B}" destId="{0F6A3893-D44B-428A-9A7A-DC07FB84B04A}" srcOrd="1" destOrd="0" presId="urn:microsoft.com/office/officeart/2008/layout/HalfCircleOrganizationChart"/>
    <dgm:cxn modelId="{6F605E9D-4C70-4788-8C08-2FB6EFA1C002}" srcId="{60282E71-2408-487E-83D6-49003C030A9D}" destId="{4FEB390D-2B81-4D33-884F-917E7C0F584B}" srcOrd="0" destOrd="0" parTransId="{FBE84AB1-01FA-4F5F-910E-90E19889EFF1}" sibTransId="{42F6D210-26FA-427E-AB90-72798CBE7D26}"/>
    <dgm:cxn modelId="{82D91BE0-FF0F-42E4-9B86-E21764A0105E}" type="presOf" srcId="{60282E71-2408-487E-83D6-49003C030A9D}" destId="{716DE337-C75E-485C-9600-651A48DDF769}" srcOrd="0" destOrd="0" presId="urn:microsoft.com/office/officeart/2008/layout/HalfCircleOrganizationChart"/>
    <dgm:cxn modelId="{763E65EE-CDFE-4944-B3D2-FAE0109F003D}" type="presParOf" srcId="{716DE337-C75E-485C-9600-651A48DDF769}" destId="{8E111817-7318-4841-B36F-4D15C6DA3C30}" srcOrd="0" destOrd="0" presId="urn:microsoft.com/office/officeart/2008/layout/HalfCircleOrganizationChart"/>
    <dgm:cxn modelId="{B605ECF8-3DAC-4C06-ACEC-80375032B1CE}" type="presParOf" srcId="{8E111817-7318-4841-B36F-4D15C6DA3C30}" destId="{56ABA8BF-29ED-4274-9DE4-195615BD57A9}" srcOrd="0" destOrd="0" presId="urn:microsoft.com/office/officeart/2008/layout/HalfCircleOrganizationChart"/>
    <dgm:cxn modelId="{DD467072-10F2-4B77-9496-92A34974CF07}" type="presParOf" srcId="{56ABA8BF-29ED-4274-9DE4-195615BD57A9}" destId="{AF5F82E3-A94E-497B-A34F-CE98AFAE6908}" srcOrd="0" destOrd="0" presId="urn:microsoft.com/office/officeart/2008/layout/HalfCircleOrganizationChart"/>
    <dgm:cxn modelId="{0F9E8463-D552-49DA-B3E2-AF7D1467AE2F}" type="presParOf" srcId="{56ABA8BF-29ED-4274-9DE4-195615BD57A9}" destId="{0E600390-E359-4786-8403-ACF93D2F9FDE}" srcOrd="1" destOrd="0" presId="urn:microsoft.com/office/officeart/2008/layout/HalfCircleOrganizationChart"/>
    <dgm:cxn modelId="{A17C2ED7-B8DC-4A60-BC23-93D12ADB6189}" type="presParOf" srcId="{56ABA8BF-29ED-4274-9DE4-195615BD57A9}" destId="{A2546B5B-3958-4BA5-8540-151452102A4D}" srcOrd="2" destOrd="0" presId="urn:microsoft.com/office/officeart/2008/layout/HalfCircleOrganizationChart"/>
    <dgm:cxn modelId="{EED260A0-922F-4378-B5C6-804A1E98C299}" type="presParOf" srcId="{56ABA8BF-29ED-4274-9DE4-195615BD57A9}" destId="{0F6A3893-D44B-428A-9A7A-DC07FB84B04A}" srcOrd="3" destOrd="0" presId="urn:microsoft.com/office/officeart/2008/layout/HalfCircleOrganizationChart"/>
    <dgm:cxn modelId="{4AA4C578-9A3D-4E62-A504-5404025CB65F}" type="presParOf" srcId="{8E111817-7318-4841-B36F-4D15C6DA3C30}" destId="{580BDD4D-D650-4F32-B914-9266E3F19443}" srcOrd="1" destOrd="0" presId="urn:microsoft.com/office/officeart/2008/layout/HalfCircleOrganizationChart"/>
    <dgm:cxn modelId="{24B397AE-82F7-4B25-8EAA-3F4CB76A341C}" type="presParOf" srcId="{580BDD4D-D650-4F32-B914-9266E3F19443}" destId="{7A5E426D-B292-4BD8-B6FA-B17774F5D06C}" srcOrd="0" destOrd="0" presId="urn:microsoft.com/office/officeart/2008/layout/HalfCircleOrganizationChart"/>
    <dgm:cxn modelId="{E4D3E75E-58F6-497C-8D27-DA20EBD87BA8}" type="presParOf" srcId="{580BDD4D-D650-4F32-B914-9266E3F19443}" destId="{E4570437-BCCE-4193-AC86-C6D15D7EBC0B}" srcOrd="1" destOrd="0" presId="urn:microsoft.com/office/officeart/2008/layout/HalfCircleOrganizationChart"/>
    <dgm:cxn modelId="{E75B13AB-723A-4565-9614-7405E8BEAE37}" type="presParOf" srcId="{E4570437-BCCE-4193-AC86-C6D15D7EBC0B}" destId="{AD39107B-BE3E-452E-A4A0-DAC232A3C178}" srcOrd="0" destOrd="0" presId="urn:microsoft.com/office/officeart/2008/layout/HalfCircleOrganizationChart"/>
    <dgm:cxn modelId="{7E4334AC-78F5-4BE7-8EB0-FD6D7EFF1025}" type="presParOf" srcId="{AD39107B-BE3E-452E-A4A0-DAC232A3C178}" destId="{067B280C-2353-423C-97C2-982624382769}" srcOrd="0" destOrd="0" presId="urn:microsoft.com/office/officeart/2008/layout/HalfCircleOrganizationChart"/>
    <dgm:cxn modelId="{C8B6D71B-AC2C-4138-808A-B6FF8ABE6D82}" type="presParOf" srcId="{AD39107B-BE3E-452E-A4A0-DAC232A3C178}" destId="{5A8C3719-A71C-4D03-AB7C-9244AB2F77A5}" srcOrd="1" destOrd="0" presId="urn:microsoft.com/office/officeart/2008/layout/HalfCircleOrganizationChart"/>
    <dgm:cxn modelId="{87EA2269-2B94-40A3-9EDE-1941225A8C19}" type="presParOf" srcId="{AD39107B-BE3E-452E-A4A0-DAC232A3C178}" destId="{357E7236-6FDD-4B2C-B343-44F8CB0CB2D0}" srcOrd="2" destOrd="0" presId="urn:microsoft.com/office/officeart/2008/layout/HalfCircleOrganizationChart"/>
    <dgm:cxn modelId="{6B664D91-68E1-4225-9A0B-EDBF839AE7F0}" type="presParOf" srcId="{AD39107B-BE3E-452E-A4A0-DAC232A3C178}" destId="{BBB3A8B6-EF8B-45EA-AECE-961B5B4BD162}" srcOrd="3" destOrd="0" presId="urn:microsoft.com/office/officeart/2008/layout/HalfCircleOrganizationChart"/>
    <dgm:cxn modelId="{4E35C9D0-D82D-4130-B4A5-1569F7A48BB0}" type="presParOf" srcId="{E4570437-BCCE-4193-AC86-C6D15D7EBC0B}" destId="{D455A9EB-0928-462A-8325-B89FB8B48B49}" srcOrd="1" destOrd="0" presId="urn:microsoft.com/office/officeart/2008/layout/HalfCircleOrganizationChart"/>
    <dgm:cxn modelId="{88ECBCAD-8D52-4EC7-AC78-9BCA94936009}" type="presParOf" srcId="{E4570437-BCCE-4193-AC86-C6D15D7EBC0B}" destId="{E08D3585-9AA2-4A31-9D4C-040DCCB4F318}" srcOrd="2" destOrd="0" presId="urn:microsoft.com/office/officeart/2008/layout/HalfCircleOrganizationChart"/>
    <dgm:cxn modelId="{12591FF3-9530-4AD5-828C-B9BDBDABF043}" type="presParOf" srcId="{580BDD4D-D650-4F32-B914-9266E3F19443}" destId="{283D4390-DF8C-45D6-B59E-14DB23A79B4D}" srcOrd="2" destOrd="0" presId="urn:microsoft.com/office/officeart/2008/layout/HalfCircleOrganizationChart"/>
    <dgm:cxn modelId="{C01D3FAD-92F9-4780-8FA3-83077202FD1C}" type="presParOf" srcId="{580BDD4D-D650-4F32-B914-9266E3F19443}" destId="{70D9106A-7178-428F-92BE-8E0A27108A01}" srcOrd="3" destOrd="0" presId="urn:microsoft.com/office/officeart/2008/layout/HalfCircleOrganizationChart"/>
    <dgm:cxn modelId="{877A94EE-14EF-497E-9875-4E188E676177}" type="presParOf" srcId="{70D9106A-7178-428F-92BE-8E0A27108A01}" destId="{A4B8194F-8841-4EB5-A816-C338824E6C74}" srcOrd="0" destOrd="0" presId="urn:microsoft.com/office/officeart/2008/layout/HalfCircleOrganizationChart"/>
    <dgm:cxn modelId="{EE9AB9BB-A1CE-4E81-9E14-A3A94F4BBE13}" type="presParOf" srcId="{A4B8194F-8841-4EB5-A816-C338824E6C74}" destId="{E43E49EC-4925-4BD6-A95E-6D333164122A}" srcOrd="0" destOrd="0" presId="urn:microsoft.com/office/officeart/2008/layout/HalfCircleOrganizationChart"/>
    <dgm:cxn modelId="{9A247CD3-3CA5-4901-B550-0BD1FD69C49D}" type="presParOf" srcId="{A4B8194F-8841-4EB5-A816-C338824E6C74}" destId="{ED24C996-2535-4369-BA1A-24506D6812E7}" srcOrd="1" destOrd="0" presId="urn:microsoft.com/office/officeart/2008/layout/HalfCircleOrganizationChart"/>
    <dgm:cxn modelId="{A4BBB928-C121-49AF-A2CE-43F82AB5C47F}" type="presParOf" srcId="{A4B8194F-8841-4EB5-A816-C338824E6C74}" destId="{ADF1D47A-2AC6-4820-8160-3B970F4F8777}" srcOrd="2" destOrd="0" presId="urn:microsoft.com/office/officeart/2008/layout/HalfCircleOrganizationChart"/>
    <dgm:cxn modelId="{C385A8F7-12DA-45F3-89A5-B1AE23163490}" type="presParOf" srcId="{A4B8194F-8841-4EB5-A816-C338824E6C74}" destId="{7702BA44-35B0-4E28-833C-815E68E3BAE2}" srcOrd="3" destOrd="0" presId="urn:microsoft.com/office/officeart/2008/layout/HalfCircleOrganizationChart"/>
    <dgm:cxn modelId="{3562AD73-C0AC-4E30-AB88-61620150FBE8}" type="presParOf" srcId="{70D9106A-7178-428F-92BE-8E0A27108A01}" destId="{671E6009-5A0B-4DCB-95CE-3FBFF1C695CF}" srcOrd="1" destOrd="0" presId="urn:microsoft.com/office/officeart/2008/layout/HalfCircleOrganizationChart"/>
    <dgm:cxn modelId="{0270F1B2-E979-40FE-856B-C4A082937B18}" type="presParOf" srcId="{70D9106A-7178-428F-92BE-8E0A27108A01}" destId="{09E4DE83-FFBC-4A7B-9831-4FE023B3AD79}" srcOrd="2" destOrd="0" presId="urn:microsoft.com/office/officeart/2008/layout/HalfCircleOrganizationChart"/>
    <dgm:cxn modelId="{1CB582AA-65FF-404B-8AFD-AA3646BDBE0A}" type="presParOf" srcId="{580BDD4D-D650-4F32-B914-9266E3F19443}" destId="{C07326D5-2443-4732-BBA7-A1D38BCBA1F0}" srcOrd="4" destOrd="0" presId="urn:microsoft.com/office/officeart/2008/layout/HalfCircleOrganizationChart"/>
    <dgm:cxn modelId="{A0F40B60-FFAB-41B0-9E15-E618B7E5DA4A}" type="presParOf" srcId="{580BDD4D-D650-4F32-B914-9266E3F19443}" destId="{4A00832C-9539-4AE4-B433-178B9E3B0575}" srcOrd="5" destOrd="0" presId="urn:microsoft.com/office/officeart/2008/layout/HalfCircleOrganizationChart"/>
    <dgm:cxn modelId="{459ED025-44A4-414C-BDBC-9CF04BCC1A3A}" type="presParOf" srcId="{4A00832C-9539-4AE4-B433-178B9E3B0575}" destId="{DB679797-1828-4760-95E9-A78AB6A23EC8}" srcOrd="0" destOrd="0" presId="urn:microsoft.com/office/officeart/2008/layout/HalfCircleOrganizationChart"/>
    <dgm:cxn modelId="{09C597BB-1862-42DD-8D11-20CF65D4DE5B}" type="presParOf" srcId="{DB679797-1828-4760-95E9-A78AB6A23EC8}" destId="{607E135D-8704-44DA-830E-14B777641DBC}" srcOrd="0" destOrd="0" presId="urn:microsoft.com/office/officeart/2008/layout/HalfCircleOrganizationChart"/>
    <dgm:cxn modelId="{21158C4C-BB56-492F-96A4-A8A26929FB69}" type="presParOf" srcId="{DB679797-1828-4760-95E9-A78AB6A23EC8}" destId="{E541B227-6B30-4090-AE46-3EB4E9878AD4}" srcOrd="1" destOrd="0" presId="urn:microsoft.com/office/officeart/2008/layout/HalfCircleOrganizationChart"/>
    <dgm:cxn modelId="{0996F457-8C43-4743-9743-A4B7ED9B6F6B}" type="presParOf" srcId="{DB679797-1828-4760-95E9-A78AB6A23EC8}" destId="{AFC4E7D8-A9F0-4FFC-8823-0A64C8A18999}" srcOrd="2" destOrd="0" presId="urn:microsoft.com/office/officeart/2008/layout/HalfCircleOrganizationChart"/>
    <dgm:cxn modelId="{12152E26-D284-4EE0-95B7-7DCF1E3FD99C}" type="presParOf" srcId="{DB679797-1828-4760-95E9-A78AB6A23EC8}" destId="{A54EE57E-03BC-4A98-A1F4-BDAA146AC832}" srcOrd="3" destOrd="0" presId="urn:microsoft.com/office/officeart/2008/layout/HalfCircleOrganizationChart"/>
    <dgm:cxn modelId="{3BB97937-AD87-410F-97F0-070E97E44458}" type="presParOf" srcId="{4A00832C-9539-4AE4-B433-178B9E3B0575}" destId="{E8F09AAE-89C5-482D-9F65-9C71805C763A}" srcOrd="1" destOrd="0" presId="urn:microsoft.com/office/officeart/2008/layout/HalfCircleOrganizationChart"/>
    <dgm:cxn modelId="{C844461B-222B-4A24-831B-DE4369EF7B15}" type="presParOf" srcId="{4A00832C-9539-4AE4-B433-178B9E3B0575}" destId="{3BF469EB-3462-4AC1-AF5A-C087E5AA4654}" srcOrd="2" destOrd="0" presId="urn:microsoft.com/office/officeart/2008/layout/HalfCircleOrganizationChart"/>
    <dgm:cxn modelId="{FFBF13AF-7743-4208-8B46-D079685B5EC1}" type="presParOf" srcId="{8E111817-7318-4841-B36F-4D15C6DA3C30}" destId="{BD813D12-50C2-4C40-8770-9C3852E1A7AA}" srcOrd="2" destOrd="0" presId="urn:microsoft.com/office/officeart/2008/layout/HalfCircle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88016D-AF4F-4244-A294-0DE0A4F99962}"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GB"/>
        </a:p>
      </dgm:t>
    </dgm:pt>
    <dgm:pt modelId="{FB2EDD44-88BC-4EAD-8295-C72E1E5D197E}">
      <dgm:prSet phldrT="[Text]"/>
      <dgm:spPr>
        <a:solidFill>
          <a:schemeClr val="accent3">
            <a:lumMod val="75000"/>
          </a:schemeClr>
        </a:solidFill>
      </dgm:spPr>
      <dgm:t>
        <a:bodyPr/>
        <a:lstStyle/>
        <a:p>
          <a:r>
            <a:rPr lang="en-GB" dirty="0" err="1" smtClean="0"/>
            <a:t>Fii</a:t>
          </a:r>
          <a:r>
            <a:rPr lang="en-GB" dirty="0" smtClean="0"/>
            <a:t>/ fa </a:t>
          </a:r>
          <a:r>
            <a:rPr lang="en-GB" dirty="0" err="1" smtClean="0"/>
            <a:t>totul</a:t>
          </a:r>
          <a:r>
            <a:rPr lang="en-GB" dirty="0" smtClean="0"/>
            <a:t> perfect!</a:t>
          </a:r>
          <a:endParaRPr lang="en-GB" dirty="0"/>
        </a:p>
      </dgm:t>
    </dgm:pt>
    <dgm:pt modelId="{5A07533D-DED9-4127-AC3D-171A76B6222A}" type="parTrans" cxnId="{14DCAF2F-8494-4692-A322-2EFE7C60D1FE}">
      <dgm:prSet/>
      <dgm:spPr/>
      <dgm:t>
        <a:bodyPr/>
        <a:lstStyle/>
        <a:p>
          <a:endParaRPr lang="en-GB"/>
        </a:p>
      </dgm:t>
    </dgm:pt>
    <dgm:pt modelId="{78CD8E56-EA17-4E6C-93AB-A70A8F28B0CA}" type="sibTrans" cxnId="{14DCAF2F-8494-4692-A322-2EFE7C60D1FE}">
      <dgm:prSet/>
      <dgm:spPr>
        <a:solidFill>
          <a:schemeClr val="accent3">
            <a:lumMod val="75000"/>
          </a:schemeClr>
        </a:solidFill>
      </dgm:spPr>
      <dgm:t>
        <a:bodyPr/>
        <a:lstStyle/>
        <a:p>
          <a:endParaRPr lang="en-GB"/>
        </a:p>
      </dgm:t>
    </dgm:pt>
    <dgm:pt modelId="{F2519603-7C47-4425-93C0-27599FF707B3}">
      <dgm:prSet phldrT="[Text]"/>
      <dgm:spPr>
        <a:solidFill>
          <a:schemeClr val="accent3">
            <a:lumMod val="75000"/>
          </a:schemeClr>
        </a:solidFill>
      </dgm:spPr>
      <dgm:t>
        <a:bodyPr/>
        <a:lstStyle/>
        <a:p>
          <a:r>
            <a:rPr lang="en-GB" dirty="0" err="1" smtClean="0"/>
            <a:t>Grabeste-te</a:t>
          </a:r>
          <a:r>
            <a:rPr lang="en-GB" dirty="0" smtClean="0"/>
            <a:t>! Fa </a:t>
          </a:r>
          <a:r>
            <a:rPr lang="en-GB" dirty="0" err="1" smtClean="0"/>
            <a:t>totul</a:t>
          </a:r>
          <a:r>
            <a:rPr lang="en-GB" dirty="0" smtClean="0"/>
            <a:t> </a:t>
          </a:r>
          <a:r>
            <a:rPr lang="en-GB" dirty="0" err="1" smtClean="0"/>
            <a:t>pe</a:t>
          </a:r>
          <a:r>
            <a:rPr lang="en-GB" dirty="0" smtClean="0"/>
            <a:t> </a:t>
          </a:r>
          <a:r>
            <a:rPr lang="en-GB" dirty="0" err="1" smtClean="0"/>
            <a:t>fuga</a:t>
          </a:r>
          <a:r>
            <a:rPr lang="en-GB" dirty="0" smtClean="0"/>
            <a:t>! </a:t>
          </a:r>
          <a:endParaRPr lang="en-GB" dirty="0"/>
        </a:p>
      </dgm:t>
    </dgm:pt>
    <dgm:pt modelId="{67966AB3-1F46-40E7-8175-41CC303A7978}" type="parTrans" cxnId="{EC87F08C-847B-4F71-BEF7-8383706AAD2D}">
      <dgm:prSet/>
      <dgm:spPr/>
      <dgm:t>
        <a:bodyPr/>
        <a:lstStyle/>
        <a:p>
          <a:endParaRPr lang="en-GB"/>
        </a:p>
      </dgm:t>
    </dgm:pt>
    <dgm:pt modelId="{48FFC007-F858-4B85-B5CD-856D08321A44}" type="sibTrans" cxnId="{EC87F08C-847B-4F71-BEF7-8383706AAD2D}">
      <dgm:prSet/>
      <dgm:spPr>
        <a:solidFill>
          <a:schemeClr val="accent3">
            <a:lumMod val="75000"/>
          </a:schemeClr>
        </a:solidFill>
      </dgm:spPr>
      <dgm:t>
        <a:bodyPr/>
        <a:lstStyle/>
        <a:p>
          <a:endParaRPr lang="en-GB"/>
        </a:p>
      </dgm:t>
    </dgm:pt>
    <dgm:pt modelId="{29B7DF27-2564-49AD-81CC-683297D1920C}">
      <dgm:prSet phldrT="[Text]"/>
      <dgm:spPr/>
      <dgm:t>
        <a:bodyPr/>
        <a:lstStyle/>
        <a:p>
          <a:r>
            <a:rPr lang="en-GB" dirty="0" err="1" smtClean="0"/>
            <a:t>Multumeste-i</a:t>
          </a:r>
          <a:r>
            <a:rPr lang="en-GB" dirty="0" smtClean="0"/>
            <a:t> </a:t>
          </a:r>
          <a:r>
            <a:rPr lang="en-GB" dirty="0" err="1" smtClean="0"/>
            <a:t>pe</a:t>
          </a:r>
          <a:r>
            <a:rPr lang="en-GB" dirty="0" smtClean="0"/>
            <a:t> </a:t>
          </a:r>
          <a:r>
            <a:rPr lang="en-GB" dirty="0" err="1" smtClean="0"/>
            <a:t>altii</a:t>
          </a:r>
          <a:r>
            <a:rPr lang="en-GB" dirty="0" smtClean="0"/>
            <a:t>!</a:t>
          </a:r>
          <a:endParaRPr lang="en-GB" dirty="0"/>
        </a:p>
      </dgm:t>
    </dgm:pt>
    <dgm:pt modelId="{B8AC26C8-72C2-4ED1-B63B-BD4967CE9E12}" type="parTrans" cxnId="{78475685-5C78-4D15-A5AA-7916DA76BBC0}">
      <dgm:prSet/>
      <dgm:spPr/>
      <dgm:t>
        <a:bodyPr/>
        <a:lstStyle/>
        <a:p>
          <a:endParaRPr lang="en-GB"/>
        </a:p>
      </dgm:t>
    </dgm:pt>
    <dgm:pt modelId="{B7BF8A94-E601-4CDC-8B16-068157D78BD7}" type="sibTrans" cxnId="{78475685-5C78-4D15-A5AA-7916DA76BBC0}">
      <dgm:prSet/>
      <dgm:spPr/>
      <dgm:t>
        <a:bodyPr/>
        <a:lstStyle/>
        <a:p>
          <a:endParaRPr lang="en-GB"/>
        </a:p>
      </dgm:t>
    </dgm:pt>
    <dgm:pt modelId="{CEEB8283-E749-4131-BF3A-88F20545B161}">
      <dgm:prSet phldrT="[Text]"/>
      <dgm:spPr>
        <a:solidFill>
          <a:schemeClr val="accent3">
            <a:lumMod val="75000"/>
          </a:schemeClr>
        </a:solidFill>
      </dgm:spPr>
      <dgm:t>
        <a:bodyPr/>
        <a:lstStyle/>
        <a:p>
          <a:r>
            <a:rPr lang="en-GB" dirty="0" err="1" smtClean="0"/>
            <a:t>Fii</a:t>
          </a:r>
          <a:r>
            <a:rPr lang="en-GB" dirty="0" smtClean="0"/>
            <a:t> </a:t>
          </a:r>
          <a:r>
            <a:rPr lang="en-GB" dirty="0" err="1" smtClean="0"/>
            <a:t>puternic</a:t>
          </a:r>
          <a:r>
            <a:rPr lang="en-GB" dirty="0" smtClean="0"/>
            <a:t>!</a:t>
          </a:r>
          <a:endParaRPr lang="en-GB" dirty="0"/>
        </a:p>
      </dgm:t>
    </dgm:pt>
    <dgm:pt modelId="{42C0BD0B-3D7A-4ECB-912A-B4E954C94CDF}" type="parTrans" cxnId="{746E8510-AAEE-4295-98F2-9AD6D5D95CB0}">
      <dgm:prSet/>
      <dgm:spPr/>
      <dgm:t>
        <a:bodyPr/>
        <a:lstStyle/>
        <a:p>
          <a:endParaRPr lang="en-GB"/>
        </a:p>
      </dgm:t>
    </dgm:pt>
    <dgm:pt modelId="{56846AF8-6FFF-4A6D-93D2-0F424F3243C0}" type="sibTrans" cxnId="{746E8510-AAEE-4295-98F2-9AD6D5D95CB0}">
      <dgm:prSet/>
      <dgm:spPr>
        <a:solidFill>
          <a:schemeClr val="accent3">
            <a:lumMod val="75000"/>
          </a:schemeClr>
        </a:solidFill>
      </dgm:spPr>
      <dgm:t>
        <a:bodyPr/>
        <a:lstStyle/>
        <a:p>
          <a:endParaRPr lang="en-GB"/>
        </a:p>
      </dgm:t>
    </dgm:pt>
    <dgm:pt modelId="{75DE97BF-D059-4838-A727-3703B898E66E}">
      <dgm:prSet phldrT="[Text]"/>
      <dgm:spPr/>
      <dgm:t>
        <a:bodyPr/>
        <a:lstStyle/>
        <a:p>
          <a:r>
            <a:rPr lang="en-GB" dirty="0" err="1" smtClean="0"/>
            <a:t>Incearca</a:t>
          </a:r>
          <a:r>
            <a:rPr lang="en-GB" dirty="0" smtClean="0"/>
            <a:t> din </a:t>
          </a:r>
          <a:r>
            <a:rPr lang="en-GB" dirty="0" err="1" smtClean="0"/>
            <a:t>greu</a:t>
          </a:r>
          <a:r>
            <a:rPr lang="en-GB" dirty="0" smtClean="0"/>
            <a:t>! </a:t>
          </a:r>
          <a:endParaRPr lang="en-GB" dirty="0"/>
        </a:p>
      </dgm:t>
    </dgm:pt>
    <dgm:pt modelId="{CE532C4E-220F-44F1-9371-BD2D87CD2354}" type="parTrans" cxnId="{DC84E4C3-FDF3-462F-BC10-7EF7A6478822}">
      <dgm:prSet/>
      <dgm:spPr/>
      <dgm:t>
        <a:bodyPr/>
        <a:lstStyle/>
        <a:p>
          <a:endParaRPr lang="en-GB"/>
        </a:p>
      </dgm:t>
    </dgm:pt>
    <dgm:pt modelId="{72C22E59-D9E6-44B1-9757-743C3AA31E92}" type="sibTrans" cxnId="{DC84E4C3-FDF3-462F-BC10-7EF7A6478822}">
      <dgm:prSet/>
      <dgm:spPr/>
      <dgm:t>
        <a:bodyPr/>
        <a:lstStyle/>
        <a:p>
          <a:endParaRPr lang="en-GB"/>
        </a:p>
      </dgm:t>
    </dgm:pt>
    <dgm:pt modelId="{2ADEF6E1-75DD-479E-B6BB-8483D819FE00}" type="pres">
      <dgm:prSet presAssocID="{1888016D-AF4F-4244-A294-0DE0A4F99962}" presName="Name0" presStyleCnt="0">
        <dgm:presLayoutVars>
          <dgm:chMax/>
          <dgm:chPref/>
          <dgm:dir/>
          <dgm:animLvl val="lvl"/>
        </dgm:presLayoutVars>
      </dgm:prSet>
      <dgm:spPr/>
      <dgm:t>
        <a:bodyPr/>
        <a:lstStyle/>
        <a:p>
          <a:endParaRPr lang="en-GB"/>
        </a:p>
      </dgm:t>
    </dgm:pt>
    <dgm:pt modelId="{F2CDF321-A301-4CB7-B97E-4EB91F5CFE2E}" type="pres">
      <dgm:prSet presAssocID="{FB2EDD44-88BC-4EAD-8295-C72E1E5D197E}" presName="composite" presStyleCnt="0"/>
      <dgm:spPr/>
    </dgm:pt>
    <dgm:pt modelId="{3D32F25D-7847-4605-8B6D-3820C013E8CF}" type="pres">
      <dgm:prSet presAssocID="{FB2EDD44-88BC-4EAD-8295-C72E1E5D197E}" presName="Parent1" presStyleLbl="node1" presStyleIdx="0" presStyleCnt="6">
        <dgm:presLayoutVars>
          <dgm:chMax val="1"/>
          <dgm:chPref val="1"/>
          <dgm:bulletEnabled val="1"/>
        </dgm:presLayoutVars>
      </dgm:prSet>
      <dgm:spPr/>
      <dgm:t>
        <a:bodyPr/>
        <a:lstStyle/>
        <a:p>
          <a:endParaRPr lang="en-GB"/>
        </a:p>
      </dgm:t>
    </dgm:pt>
    <dgm:pt modelId="{604094BC-B6A6-4EA0-B0CD-2C67AD7E02F1}" type="pres">
      <dgm:prSet presAssocID="{FB2EDD44-88BC-4EAD-8295-C72E1E5D197E}" presName="Childtext1" presStyleLbl="revTx" presStyleIdx="0" presStyleCnt="3">
        <dgm:presLayoutVars>
          <dgm:chMax val="0"/>
          <dgm:chPref val="0"/>
          <dgm:bulletEnabled val="1"/>
        </dgm:presLayoutVars>
      </dgm:prSet>
      <dgm:spPr/>
      <dgm:t>
        <a:bodyPr/>
        <a:lstStyle/>
        <a:p>
          <a:endParaRPr lang="en-GB"/>
        </a:p>
      </dgm:t>
    </dgm:pt>
    <dgm:pt modelId="{DA979D22-B1A8-4FD2-969F-5F6265D7EF95}" type="pres">
      <dgm:prSet presAssocID="{FB2EDD44-88BC-4EAD-8295-C72E1E5D197E}" presName="BalanceSpacing" presStyleCnt="0"/>
      <dgm:spPr/>
    </dgm:pt>
    <dgm:pt modelId="{C8BB3048-5D48-4F81-A311-98E2206D51DC}" type="pres">
      <dgm:prSet presAssocID="{FB2EDD44-88BC-4EAD-8295-C72E1E5D197E}" presName="BalanceSpacing1" presStyleCnt="0"/>
      <dgm:spPr/>
    </dgm:pt>
    <dgm:pt modelId="{AE24274F-9708-4A3B-95F9-61DE543EE94D}" type="pres">
      <dgm:prSet presAssocID="{78CD8E56-EA17-4E6C-93AB-A70A8F28B0CA}" presName="Accent1Text" presStyleLbl="node1" presStyleIdx="1" presStyleCnt="6"/>
      <dgm:spPr/>
      <dgm:t>
        <a:bodyPr/>
        <a:lstStyle/>
        <a:p>
          <a:endParaRPr lang="en-GB"/>
        </a:p>
      </dgm:t>
    </dgm:pt>
    <dgm:pt modelId="{357A2D68-4A85-4835-9F41-D726CF2D19FB}" type="pres">
      <dgm:prSet presAssocID="{78CD8E56-EA17-4E6C-93AB-A70A8F28B0CA}" presName="spaceBetweenRectangles" presStyleCnt="0"/>
      <dgm:spPr/>
    </dgm:pt>
    <dgm:pt modelId="{23096FBA-7844-45F2-B9AA-154D7ABA21F7}" type="pres">
      <dgm:prSet presAssocID="{F2519603-7C47-4425-93C0-27599FF707B3}" presName="composite" presStyleCnt="0"/>
      <dgm:spPr/>
    </dgm:pt>
    <dgm:pt modelId="{7248CDFA-1EAE-4B94-9D88-CA41A0062573}" type="pres">
      <dgm:prSet presAssocID="{F2519603-7C47-4425-93C0-27599FF707B3}" presName="Parent1" presStyleLbl="node1" presStyleIdx="2" presStyleCnt="6">
        <dgm:presLayoutVars>
          <dgm:chMax val="1"/>
          <dgm:chPref val="1"/>
          <dgm:bulletEnabled val="1"/>
        </dgm:presLayoutVars>
      </dgm:prSet>
      <dgm:spPr/>
      <dgm:t>
        <a:bodyPr/>
        <a:lstStyle/>
        <a:p>
          <a:endParaRPr lang="en-GB"/>
        </a:p>
      </dgm:t>
    </dgm:pt>
    <dgm:pt modelId="{0A9DC871-2497-4AAF-8B1D-A14E288F224C}" type="pres">
      <dgm:prSet presAssocID="{F2519603-7C47-4425-93C0-27599FF707B3}" presName="Childtext1" presStyleLbl="revTx" presStyleIdx="1" presStyleCnt="3">
        <dgm:presLayoutVars>
          <dgm:chMax val="0"/>
          <dgm:chPref val="0"/>
          <dgm:bulletEnabled val="1"/>
        </dgm:presLayoutVars>
      </dgm:prSet>
      <dgm:spPr/>
      <dgm:t>
        <a:bodyPr/>
        <a:lstStyle/>
        <a:p>
          <a:endParaRPr lang="en-GB"/>
        </a:p>
      </dgm:t>
    </dgm:pt>
    <dgm:pt modelId="{733C5D07-B806-472C-8CC7-F9B914E7E33C}" type="pres">
      <dgm:prSet presAssocID="{F2519603-7C47-4425-93C0-27599FF707B3}" presName="BalanceSpacing" presStyleCnt="0"/>
      <dgm:spPr/>
    </dgm:pt>
    <dgm:pt modelId="{F10F0511-39A3-437D-8208-C82411A33E41}" type="pres">
      <dgm:prSet presAssocID="{F2519603-7C47-4425-93C0-27599FF707B3}" presName="BalanceSpacing1" presStyleCnt="0"/>
      <dgm:spPr/>
    </dgm:pt>
    <dgm:pt modelId="{9FD0228C-92E2-45F1-ABDC-9DF68033B2B2}" type="pres">
      <dgm:prSet presAssocID="{48FFC007-F858-4B85-B5CD-856D08321A44}" presName="Accent1Text" presStyleLbl="node1" presStyleIdx="3" presStyleCnt="6"/>
      <dgm:spPr/>
      <dgm:t>
        <a:bodyPr/>
        <a:lstStyle/>
        <a:p>
          <a:endParaRPr lang="en-GB"/>
        </a:p>
      </dgm:t>
    </dgm:pt>
    <dgm:pt modelId="{D78966AA-4410-42E3-BC42-9BFB5FC92A28}" type="pres">
      <dgm:prSet presAssocID="{48FFC007-F858-4B85-B5CD-856D08321A44}" presName="spaceBetweenRectangles" presStyleCnt="0"/>
      <dgm:spPr/>
    </dgm:pt>
    <dgm:pt modelId="{1E27EBBF-3F57-4BCB-9067-335DE09FD92E}" type="pres">
      <dgm:prSet presAssocID="{CEEB8283-E749-4131-BF3A-88F20545B161}" presName="composite" presStyleCnt="0"/>
      <dgm:spPr/>
    </dgm:pt>
    <dgm:pt modelId="{46F01F14-685C-4111-9617-2D6F5037B783}" type="pres">
      <dgm:prSet presAssocID="{CEEB8283-E749-4131-BF3A-88F20545B161}" presName="Parent1" presStyleLbl="node1" presStyleIdx="4" presStyleCnt="6">
        <dgm:presLayoutVars>
          <dgm:chMax val="1"/>
          <dgm:chPref val="1"/>
          <dgm:bulletEnabled val="1"/>
        </dgm:presLayoutVars>
      </dgm:prSet>
      <dgm:spPr/>
      <dgm:t>
        <a:bodyPr/>
        <a:lstStyle/>
        <a:p>
          <a:endParaRPr lang="en-GB"/>
        </a:p>
      </dgm:t>
    </dgm:pt>
    <dgm:pt modelId="{B378B4B2-5F9C-49E1-B9AB-57BE3750B0E1}" type="pres">
      <dgm:prSet presAssocID="{CEEB8283-E749-4131-BF3A-88F20545B161}" presName="Childtext1" presStyleLbl="revTx" presStyleIdx="2" presStyleCnt="3">
        <dgm:presLayoutVars>
          <dgm:chMax val="0"/>
          <dgm:chPref val="0"/>
          <dgm:bulletEnabled val="1"/>
        </dgm:presLayoutVars>
      </dgm:prSet>
      <dgm:spPr/>
      <dgm:t>
        <a:bodyPr/>
        <a:lstStyle/>
        <a:p>
          <a:endParaRPr lang="en-GB"/>
        </a:p>
      </dgm:t>
    </dgm:pt>
    <dgm:pt modelId="{5094F7C1-39AF-4654-AA2A-22BE817A191E}" type="pres">
      <dgm:prSet presAssocID="{CEEB8283-E749-4131-BF3A-88F20545B161}" presName="BalanceSpacing" presStyleCnt="0"/>
      <dgm:spPr/>
    </dgm:pt>
    <dgm:pt modelId="{DC4F9A7C-9CBE-49C2-BB64-1A643F8DDC57}" type="pres">
      <dgm:prSet presAssocID="{CEEB8283-E749-4131-BF3A-88F20545B161}" presName="BalanceSpacing1" presStyleCnt="0"/>
      <dgm:spPr/>
    </dgm:pt>
    <dgm:pt modelId="{159FF1EC-E0DB-44AD-A7CE-E5278384FC99}" type="pres">
      <dgm:prSet presAssocID="{56846AF8-6FFF-4A6D-93D2-0F424F3243C0}" presName="Accent1Text" presStyleLbl="node1" presStyleIdx="5" presStyleCnt="6"/>
      <dgm:spPr/>
      <dgm:t>
        <a:bodyPr/>
        <a:lstStyle/>
        <a:p>
          <a:endParaRPr lang="en-GB"/>
        </a:p>
      </dgm:t>
    </dgm:pt>
  </dgm:ptLst>
  <dgm:cxnLst>
    <dgm:cxn modelId="{DE82BB53-0AEF-4693-AE7B-F27574EA064D}" type="presOf" srcId="{78CD8E56-EA17-4E6C-93AB-A70A8F28B0CA}" destId="{AE24274F-9708-4A3B-95F9-61DE543EE94D}" srcOrd="0" destOrd="0" presId="urn:microsoft.com/office/officeart/2008/layout/AlternatingHexagons"/>
    <dgm:cxn modelId="{631DF02C-53E1-407A-9E4E-F1592F53BEF6}" type="presOf" srcId="{F2519603-7C47-4425-93C0-27599FF707B3}" destId="{7248CDFA-1EAE-4B94-9D88-CA41A0062573}" srcOrd="0" destOrd="0" presId="urn:microsoft.com/office/officeart/2008/layout/AlternatingHexagons"/>
    <dgm:cxn modelId="{DC84E4C3-FDF3-462F-BC10-7EF7A6478822}" srcId="{CEEB8283-E749-4131-BF3A-88F20545B161}" destId="{75DE97BF-D059-4838-A727-3703B898E66E}" srcOrd="0" destOrd="0" parTransId="{CE532C4E-220F-44F1-9371-BD2D87CD2354}" sibTransId="{72C22E59-D9E6-44B1-9757-743C3AA31E92}"/>
    <dgm:cxn modelId="{A5787C71-C4FB-4EA8-8F13-58DA09ADD4AB}" type="presOf" srcId="{48FFC007-F858-4B85-B5CD-856D08321A44}" destId="{9FD0228C-92E2-45F1-ABDC-9DF68033B2B2}" srcOrd="0" destOrd="0" presId="urn:microsoft.com/office/officeart/2008/layout/AlternatingHexagons"/>
    <dgm:cxn modelId="{78475685-5C78-4D15-A5AA-7916DA76BBC0}" srcId="{F2519603-7C47-4425-93C0-27599FF707B3}" destId="{29B7DF27-2564-49AD-81CC-683297D1920C}" srcOrd="0" destOrd="0" parTransId="{B8AC26C8-72C2-4ED1-B63B-BD4967CE9E12}" sibTransId="{B7BF8A94-E601-4CDC-8B16-068157D78BD7}"/>
    <dgm:cxn modelId="{E805BD80-E57E-4BE2-B337-03E4F7C878B4}" type="presOf" srcId="{1888016D-AF4F-4244-A294-0DE0A4F99962}" destId="{2ADEF6E1-75DD-479E-B6BB-8483D819FE00}" srcOrd="0" destOrd="0" presId="urn:microsoft.com/office/officeart/2008/layout/AlternatingHexagons"/>
    <dgm:cxn modelId="{BA58F130-4D6E-47A8-B6E4-110E90540C15}" type="presOf" srcId="{56846AF8-6FFF-4A6D-93D2-0F424F3243C0}" destId="{159FF1EC-E0DB-44AD-A7CE-E5278384FC99}" srcOrd="0" destOrd="0" presId="urn:microsoft.com/office/officeart/2008/layout/AlternatingHexagons"/>
    <dgm:cxn modelId="{49C92D97-2892-4CEC-B839-BF667EEA440F}" type="presOf" srcId="{75DE97BF-D059-4838-A727-3703B898E66E}" destId="{B378B4B2-5F9C-49E1-B9AB-57BE3750B0E1}" srcOrd="0" destOrd="0" presId="urn:microsoft.com/office/officeart/2008/layout/AlternatingHexagons"/>
    <dgm:cxn modelId="{14DCAF2F-8494-4692-A322-2EFE7C60D1FE}" srcId="{1888016D-AF4F-4244-A294-0DE0A4F99962}" destId="{FB2EDD44-88BC-4EAD-8295-C72E1E5D197E}" srcOrd="0" destOrd="0" parTransId="{5A07533D-DED9-4127-AC3D-171A76B6222A}" sibTransId="{78CD8E56-EA17-4E6C-93AB-A70A8F28B0CA}"/>
    <dgm:cxn modelId="{EC87F08C-847B-4F71-BEF7-8383706AAD2D}" srcId="{1888016D-AF4F-4244-A294-0DE0A4F99962}" destId="{F2519603-7C47-4425-93C0-27599FF707B3}" srcOrd="1" destOrd="0" parTransId="{67966AB3-1F46-40E7-8175-41CC303A7978}" sibTransId="{48FFC007-F858-4B85-B5CD-856D08321A44}"/>
    <dgm:cxn modelId="{746E8510-AAEE-4295-98F2-9AD6D5D95CB0}" srcId="{1888016D-AF4F-4244-A294-0DE0A4F99962}" destId="{CEEB8283-E749-4131-BF3A-88F20545B161}" srcOrd="2" destOrd="0" parTransId="{42C0BD0B-3D7A-4ECB-912A-B4E954C94CDF}" sibTransId="{56846AF8-6FFF-4A6D-93D2-0F424F3243C0}"/>
    <dgm:cxn modelId="{72955F46-2452-4BE8-BACC-9B707C70D1A2}" type="presOf" srcId="{29B7DF27-2564-49AD-81CC-683297D1920C}" destId="{0A9DC871-2497-4AAF-8B1D-A14E288F224C}" srcOrd="0" destOrd="0" presId="urn:microsoft.com/office/officeart/2008/layout/AlternatingHexagons"/>
    <dgm:cxn modelId="{7AF1C610-1896-4E50-B9FA-E5F0D186649B}" type="presOf" srcId="{FB2EDD44-88BC-4EAD-8295-C72E1E5D197E}" destId="{3D32F25D-7847-4605-8B6D-3820C013E8CF}" srcOrd="0" destOrd="0" presId="urn:microsoft.com/office/officeart/2008/layout/AlternatingHexagons"/>
    <dgm:cxn modelId="{D044C7ED-B5CD-4F32-AFC1-7D00B048F57F}" type="presOf" srcId="{CEEB8283-E749-4131-BF3A-88F20545B161}" destId="{46F01F14-685C-4111-9617-2D6F5037B783}" srcOrd="0" destOrd="0" presId="urn:microsoft.com/office/officeart/2008/layout/AlternatingHexagons"/>
    <dgm:cxn modelId="{AAD40C5C-2C5E-4AB4-934F-B09759643C52}" type="presParOf" srcId="{2ADEF6E1-75DD-479E-B6BB-8483D819FE00}" destId="{F2CDF321-A301-4CB7-B97E-4EB91F5CFE2E}" srcOrd="0" destOrd="0" presId="urn:microsoft.com/office/officeart/2008/layout/AlternatingHexagons"/>
    <dgm:cxn modelId="{CE81B975-7BA7-466A-B612-626607BCB492}" type="presParOf" srcId="{F2CDF321-A301-4CB7-B97E-4EB91F5CFE2E}" destId="{3D32F25D-7847-4605-8B6D-3820C013E8CF}" srcOrd="0" destOrd="0" presId="urn:microsoft.com/office/officeart/2008/layout/AlternatingHexagons"/>
    <dgm:cxn modelId="{30F33EB8-56C3-43A0-81F9-60A56B194523}" type="presParOf" srcId="{F2CDF321-A301-4CB7-B97E-4EB91F5CFE2E}" destId="{604094BC-B6A6-4EA0-B0CD-2C67AD7E02F1}" srcOrd="1" destOrd="0" presId="urn:microsoft.com/office/officeart/2008/layout/AlternatingHexagons"/>
    <dgm:cxn modelId="{74606666-DC56-4F69-BFE6-0157B3EBC44A}" type="presParOf" srcId="{F2CDF321-A301-4CB7-B97E-4EB91F5CFE2E}" destId="{DA979D22-B1A8-4FD2-969F-5F6265D7EF95}" srcOrd="2" destOrd="0" presId="urn:microsoft.com/office/officeart/2008/layout/AlternatingHexagons"/>
    <dgm:cxn modelId="{D8D5FE23-E5D1-41CF-842C-692EBCD259FF}" type="presParOf" srcId="{F2CDF321-A301-4CB7-B97E-4EB91F5CFE2E}" destId="{C8BB3048-5D48-4F81-A311-98E2206D51DC}" srcOrd="3" destOrd="0" presId="urn:microsoft.com/office/officeart/2008/layout/AlternatingHexagons"/>
    <dgm:cxn modelId="{8F910B15-34FD-4BB6-AB62-78BC2689A43D}" type="presParOf" srcId="{F2CDF321-A301-4CB7-B97E-4EB91F5CFE2E}" destId="{AE24274F-9708-4A3B-95F9-61DE543EE94D}" srcOrd="4" destOrd="0" presId="urn:microsoft.com/office/officeart/2008/layout/AlternatingHexagons"/>
    <dgm:cxn modelId="{EE002969-F2BA-4425-B744-47767E965138}" type="presParOf" srcId="{2ADEF6E1-75DD-479E-B6BB-8483D819FE00}" destId="{357A2D68-4A85-4835-9F41-D726CF2D19FB}" srcOrd="1" destOrd="0" presId="urn:microsoft.com/office/officeart/2008/layout/AlternatingHexagons"/>
    <dgm:cxn modelId="{C0877E65-D5DA-421C-8F10-1A3B3D350787}" type="presParOf" srcId="{2ADEF6E1-75DD-479E-B6BB-8483D819FE00}" destId="{23096FBA-7844-45F2-B9AA-154D7ABA21F7}" srcOrd="2" destOrd="0" presId="urn:microsoft.com/office/officeart/2008/layout/AlternatingHexagons"/>
    <dgm:cxn modelId="{FFC85BDE-D067-4402-90A1-4278401B443E}" type="presParOf" srcId="{23096FBA-7844-45F2-B9AA-154D7ABA21F7}" destId="{7248CDFA-1EAE-4B94-9D88-CA41A0062573}" srcOrd="0" destOrd="0" presId="urn:microsoft.com/office/officeart/2008/layout/AlternatingHexagons"/>
    <dgm:cxn modelId="{707A749C-7ED7-49E2-B3C9-7D80119C8221}" type="presParOf" srcId="{23096FBA-7844-45F2-B9AA-154D7ABA21F7}" destId="{0A9DC871-2497-4AAF-8B1D-A14E288F224C}" srcOrd="1" destOrd="0" presId="urn:microsoft.com/office/officeart/2008/layout/AlternatingHexagons"/>
    <dgm:cxn modelId="{4A67BEE5-7F04-4E3C-8A02-08187F2EB7F0}" type="presParOf" srcId="{23096FBA-7844-45F2-B9AA-154D7ABA21F7}" destId="{733C5D07-B806-472C-8CC7-F9B914E7E33C}" srcOrd="2" destOrd="0" presId="urn:microsoft.com/office/officeart/2008/layout/AlternatingHexagons"/>
    <dgm:cxn modelId="{DBDE6757-31D0-418E-9D67-0819705BE763}" type="presParOf" srcId="{23096FBA-7844-45F2-B9AA-154D7ABA21F7}" destId="{F10F0511-39A3-437D-8208-C82411A33E41}" srcOrd="3" destOrd="0" presId="urn:microsoft.com/office/officeart/2008/layout/AlternatingHexagons"/>
    <dgm:cxn modelId="{52140F67-1779-4174-BF69-82DA875675A0}" type="presParOf" srcId="{23096FBA-7844-45F2-B9AA-154D7ABA21F7}" destId="{9FD0228C-92E2-45F1-ABDC-9DF68033B2B2}" srcOrd="4" destOrd="0" presId="urn:microsoft.com/office/officeart/2008/layout/AlternatingHexagons"/>
    <dgm:cxn modelId="{3E35401C-5E99-4FD6-86B0-B86B9191D68F}" type="presParOf" srcId="{2ADEF6E1-75DD-479E-B6BB-8483D819FE00}" destId="{D78966AA-4410-42E3-BC42-9BFB5FC92A28}" srcOrd="3" destOrd="0" presId="urn:microsoft.com/office/officeart/2008/layout/AlternatingHexagons"/>
    <dgm:cxn modelId="{17A7B35B-06B6-408B-8762-B3095A9D7C6E}" type="presParOf" srcId="{2ADEF6E1-75DD-479E-B6BB-8483D819FE00}" destId="{1E27EBBF-3F57-4BCB-9067-335DE09FD92E}" srcOrd="4" destOrd="0" presId="urn:microsoft.com/office/officeart/2008/layout/AlternatingHexagons"/>
    <dgm:cxn modelId="{A4890633-CAB5-4A13-803B-A542EA338E39}" type="presParOf" srcId="{1E27EBBF-3F57-4BCB-9067-335DE09FD92E}" destId="{46F01F14-685C-4111-9617-2D6F5037B783}" srcOrd="0" destOrd="0" presId="urn:microsoft.com/office/officeart/2008/layout/AlternatingHexagons"/>
    <dgm:cxn modelId="{A24428D7-1AFD-4071-9E59-BA0017FADA6F}" type="presParOf" srcId="{1E27EBBF-3F57-4BCB-9067-335DE09FD92E}" destId="{B378B4B2-5F9C-49E1-B9AB-57BE3750B0E1}" srcOrd="1" destOrd="0" presId="urn:microsoft.com/office/officeart/2008/layout/AlternatingHexagons"/>
    <dgm:cxn modelId="{ACFBBCEE-CF6B-4877-B3CE-37BEEF85C52E}" type="presParOf" srcId="{1E27EBBF-3F57-4BCB-9067-335DE09FD92E}" destId="{5094F7C1-39AF-4654-AA2A-22BE817A191E}" srcOrd="2" destOrd="0" presId="urn:microsoft.com/office/officeart/2008/layout/AlternatingHexagons"/>
    <dgm:cxn modelId="{1484D56D-4B56-43FD-8E5B-32B02857F822}" type="presParOf" srcId="{1E27EBBF-3F57-4BCB-9067-335DE09FD92E}" destId="{DC4F9A7C-9CBE-49C2-BB64-1A643F8DDC57}" srcOrd="3" destOrd="0" presId="urn:microsoft.com/office/officeart/2008/layout/AlternatingHexagons"/>
    <dgm:cxn modelId="{EDE61167-3881-47EA-96A3-EDD049A90109}" type="presParOf" srcId="{1E27EBBF-3F57-4BCB-9067-335DE09FD92E}" destId="{159FF1EC-E0DB-44AD-A7CE-E5278384FC99}"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88016D-AF4F-4244-A294-0DE0A4F99962}"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GB"/>
        </a:p>
      </dgm:t>
    </dgm:pt>
    <dgm:pt modelId="{FB2EDD44-88BC-4EAD-8295-C72E1E5D197E}">
      <dgm:prSet phldrT="[Text]"/>
      <dgm:spPr>
        <a:solidFill>
          <a:srgbClr val="C00000"/>
        </a:solidFill>
      </dgm:spPr>
      <dgm:t>
        <a:bodyPr/>
        <a:lstStyle/>
        <a:p>
          <a:r>
            <a:rPr lang="en-GB" dirty="0" err="1" smtClean="0"/>
            <a:t>Fii</a:t>
          </a:r>
          <a:r>
            <a:rPr lang="en-GB" dirty="0" smtClean="0"/>
            <a:t>/ fa </a:t>
          </a:r>
          <a:r>
            <a:rPr lang="en-GB" dirty="0" err="1" smtClean="0"/>
            <a:t>totul</a:t>
          </a:r>
          <a:r>
            <a:rPr lang="en-GB" dirty="0" smtClean="0"/>
            <a:t> perfect!</a:t>
          </a:r>
          <a:endParaRPr lang="en-GB" dirty="0"/>
        </a:p>
      </dgm:t>
    </dgm:pt>
    <dgm:pt modelId="{5A07533D-DED9-4127-AC3D-171A76B6222A}" type="parTrans" cxnId="{14DCAF2F-8494-4692-A322-2EFE7C60D1FE}">
      <dgm:prSet/>
      <dgm:spPr/>
      <dgm:t>
        <a:bodyPr/>
        <a:lstStyle/>
        <a:p>
          <a:endParaRPr lang="en-GB"/>
        </a:p>
      </dgm:t>
    </dgm:pt>
    <dgm:pt modelId="{78CD8E56-EA17-4E6C-93AB-A70A8F28B0CA}" type="sibTrans" cxnId="{14DCAF2F-8494-4692-A322-2EFE7C60D1FE}">
      <dgm:prSet/>
      <dgm:spPr>
        <a:solidFill>
          <a:schemeClr val="accent3">
            <a:lumMod val="75000"/>
          </a:schemeClr>
        </a:solidFill>
      </dgm:spPr>
      <dgm:t>
        <a:bodyPr/>
        <a:lstStyle/>
        <a:p>
          <a:endParaRPr lang="en-GB"/>
        </a:p>
      </dgm:t>
    </dgm:pt>
    <dgm:pt modelId="{F2519603-7C47-4425-93C0-27599FF707B3}">
      <dgm:prSet phldrT="[Text]"/>
      <dgm:spPr>
        <a:solidFill>
          <a:schemeClr val="accent3">
            <a:lumMod val="75000"/>
          </a:schemeClr>
        </a:solidFill>
      </dgm:spPr>
      <dgm:t>
        <a:bodyPr/>
        <a:lstStyle/>
        <a:p>
          <a:r>
            <a:rPr lang="en-GB" dirty="0" err="1" smtClean="0"/>
            <a:t>Grabeste-te</a:t>
          </a:r>
          <a:r>
            <a:rPr lang="en-GB" dirty="0" smtClean="0"/>
            <a:t>! Fa </a:t>
          </a:r>
          <a:r>
            <a:rPr lang="en-GB" dirty="0" err="1" smtClean="0"/>
            <a:t>totul</a:t>
          </a:r>
          <a:r>
            <a:rPr lang="en-GB" dirty="0" smtClean="0"/>
            <a:t> </a:t>
          </a:r>
          <a:r>
            <a:rPr lang="en-GB" dirty="0" err="1" smtClean="0"/>
            <a:t>pe</a:t>
          </a:r>
          <a:r>
            <a:rPr lang="en-GB" dirty="0" smtClean="0"/>
            <a:t> </a:t>
          </a:r>
          <a:r>
            <a:rPr lang="en-GB" dirty="0" err="1" smtClean="0"/>
            <a:t>fuga</a:t>
          </a:r>
          <a:r>
            <a:rPr lang="en-GB" dirty="0" smtClean="0"/>
            <a:t>! </a:t>
          </a:r>
          <a:endParaRPr lang="en-GB" dirty="0"/>
        </a:p>
      </dgm:t>
    </dgm:pt>
    <dgm:pt modelId="{67966AB3-1F46-40E7-8175-41CC303A7978}" type="parTrans" cxnId="{EC87F08C-847B-4F71-BEF7-8383706AAD2D}">
      <dgm:prSet/>
      <dgm:spPr/>
      <dgm:t>
        <a:bodyPr/>
        <a:lstStyle/>
        <a:p>
          <a:endParaRPr lang="en-GB"/>
        </a:p>
      </dgm:t>
    </dgm:pt>
    <dgm:pt modelId="{48FFC007-F858-4B85-B5CD-856D08321A44}" type="sibTrans" cxnId="{EC87F08C-847B-4F71-BEF7-8383706AAD2D}">
      <dgm:prSet/>
      <dgm:spPr>
        <a:solidFill>
          <a:schemeClr val="accent3">
            <a:lumMod val="75000"/>
          </a:schemeClr>
        </a:solidFill>
      </dgm:spPr>
      <dgm:t>
        <a:bodyPr/>
        <a:lstStyle/>
        <a:p>
          <a:endParaRPr lang="en-GB"/>
        </a:p>
      </dgm:t>
    </dgm:pt>
    <dgm:pt modelId="{29B7DF27-2564-49AD-81CC-683297D1920C}">
      <dgm:prSet phldrT="[Text]"/>
      <dgm:spPr/>
      <dgm:t>
        <a:bodyPr/>
        <a:lstStyle/>
        <a:p>
          <a:r>
            <a:rPr lang="en-GB" dirty="0" err="1" smtClean="0"/>
            <a:t>Multumeste-i</a:t>
          </a:r>
          <a:r>
            <a:rPr lang="en-GB" dirty="0" smtClean="0"/>
            <a:t> </a:t>
          </a:r>
          <a:r>
            <a:rPr lang="en-GB" dirty="0" err="1" smtClean="0"/>
            <a:t>pe</a:t>
          </a:r>
          <a:r>
            <a:rPr lang="en-GB" dirty="0" smtClean="0"/>
            <a:t> </a:t>
          </a:r>
          <a:r>
            <a:rPr lang="en-GB" dirty="0" err="1" smtClean="0"/>
            <a:t>altii</a:t>
          </a:r>
          <a:r>
            <a:rPr lang="en-GB" dirty="0" smtClean="0"/>
            <a:t>!</a:t>
          </a:r>
          <a:endParaRPr lang="en-GB" dirty="0"/>
        </a:p>
      </dgm:t>
    </dgm:pt>
    <dgm:pt modelId="{B8AC26C8-72C2-4ED1-B63B-BD4967CE9E12}" type="parTrans" cxnId="{78475685-5C78-4D15-A5AA-7916DA76BBC0}">
      <dgm:prSet/>
      <dgm:spPr/>
      <dgm:t>
        <a:bodyPr/>
        <a:lstStyle/>
        <a:p>
          <a:endParaRPr lang="en-GB"/>
        </a:p>
      </dgm:t>
    </dgm:pt>
    <dgm:pt modelId="{B7BF8A94-E601-4CDC-8B16-068157D78BD7}" type="sibTrans" cxnId="{78475685-5C78-4D15-A5AA-7916DA76BBC0}">
      <dgm:prSet/>
      <dgm:spPr/>
      <dgm:t>
        <a:bodyPr/>
        <a:lstStyle/>
        <a:p>
          <a:endParaRPr lang="en-GB"/>
        </a:p>
      </dgm:t>
    </dgm:pt>
    <dgm:pt modelId="{CEEB8283-E749-4131-BF3A-88F20545B161}">
      <dgm:prSet phldrT="[Text]"/>
      <dgm:spPr>
        <a:solidFill>
          <a:schemeClr val="accent3">
            <a:lumMod val="75000"/>
          </a:schemeClr>
        </a:solidFill>
      </dgm:spPr>
      <dgm:t>
        <a:bodyPr/>
        <a:lstStyle/>
        <a:p>
          <a:r>
            <a:rPr lang="en-GB" dirty="0" err="1" smtClean="0"/>
            <a:t>Fii</a:t>
          </a:r>
          <a:r>
            <a:rPr lang="en-GB" dirty="0" smtClean="0"/>
            <a:t> </a:t>
          </a:r>
          <a:r>
            <a:rPr lang="en-GB" dirty="0" err="1" smtClean="0"/>
            <a:t>puternic</a:t>
          </a:r>
          <a:r>
            <a:rPr lang="en-GB" dirty="0" smtClean="0"/>
            <a:t>!</a:t>
          </a:r>
          <a:endParaRPr lang="en-GB" dirty="0"/>
        </a:p>
      </dgm:t>
    </dgm:pt>
    <dgm:pt modelId="{42C0BD0B-3D7A-4ECB-912A-B4E954C94CDF}" type="parTrans" cxnId="{746E8510-AAEE-4295-98F2-9AD6D5D95CB0}">
      <dgm:prSet/>
      <dgm:spPr/>
      <dgm:t>
        <a:bodyPr/>
        <a:lstStyle/>
        <a:p>
          <a:endParaRPr lang="en-GB"/>
        </a:p>
      </dgm:t>
    </dgm:pt>
    <dgm:pt modelId="{56846AF8-6FFF-4A6D-93D2-0F424F3243C0}" type="sibTrans" cxnId="{746E8510-AAEE-4295-98F2-9AD6D5D95CB0}">
      <dgm:prSet/>
      <dgm:spPr>
        <a:solidFill>
          <a:schemeClr val="accent3">
            <a:lumMod val="75000"/>
          </a:schemeClr>
        </a:solidFill>
      </dgm:spPr>
      <dgm:t>
        <a:bodyPr/>
        <a:lstStyle/>
        <a:p>
          <a:endParaRPr lang="en-GB"/>
        </a:p>
      </dgm:t>
    </dgm:pt>
    <dgm:pt modelId="{75DE97BF-D059-4838-A727-3703B898E66E}">
      <dgm:prSet phldrT="[Text]"/>
      <dgm:spPr/>
      <dgm:t>
        <a:bodyPr/>
        <a:lstStyle/>
        <a:p>
          <a:r>
            <a:rPr lang="en-GB" dirty="0" err="1" smtClean="0"/>
            <a:t>Incearca</a:t>
          </a:r>
          <a:r>
            <a:rPr lang="en-GB" dirty="0" smtClean="0"/>
            <a:t> din </a:t>
          </a:r>
          <a:r>
            <a:rPr lang="en-GB" dirty="0" err="1" smtClean="0"/>
            <a:t>greu</a:t>
          </a:r>
          <a:r>
            <a:rPr lang="en-GB" dirty="0" smtClean="0"/>
            <a:t>! </a:t>
          </a:r>
          <a:endParaRPr lang="en-GB" dirty="0"/>
        </a:p>
      </dgm:t>
    </dgm:pt>
    <dgm:pt modelId="{CE532C4E-220F-44F1-9371-BD2D87CD2354}" type="parTrans" cxnId="{DC84E4C3-FDF3-462F-BC10-7EF7A6478822}">
      <dgm:prSet/>
      <dgm:spPr/>
      <dgm:t>
        <a:bodyPr/>
        <a:lstStyle/>
        <a:p>
          <a:endParaRPr lang="en-GB"/>
        </a:p>
      </dgm:t>
    </dgm:pt>
    <dgm:pt modelId="{72C22E59-D9E6-44B1-9757-743C3AA31E92}" type="sibTrans" cxnId="{DC84E4C3-FDF3-462F-BC10-7EF7A6478822}">
      <dgm:prSet/>
      <dgm:spPr/>
      <dgm:t>
        <a:bodyPr/>
        <a:lstStyle/>
        <a:p>
          <a:endParaRPr lang="en-GB"/>
        </a:p>
      </dgm:t>
    </dgm:pt>
    <dgm:pt modelId="{2ADEF6E1-75DD-479E-B6BB-8483D819FE00}" type="pres">
      <dgm:prSet presAssocID="{1888016D-AF4F-4244-A294-0DE0A4F99962}" presName="Name0" presStyleCnt="0">
        <dgm:presLayoutVars>
          <dgm:chMax/>
          <dgm:chPref/>
          <dgm:dir/>
          <dgm:animLvl val="lvl"/>
        </dgm:presLayoutVars>
      </dgm:prSet>
      <dgm:spPr/>
      <dgm:t>
        <a:bodyPr/>
        <a:lstStyle/>
        <a:p>
          <a:endParaRPr lang="en-GB"/>
        </a:p>
      </dgm:t>
    </dgm:pt>
    <dgm:pt modelId="{F2CDF321-A301-4CB7-B97E-4EB91F5CFE2E}" type="pres">
      <dgm:prSet presAssocID="{FB2EDD44-88BC-4EAD-8295-C72E1E5D197E}" presName="composite" presStyleCnt="0"/>
      <dgm:spPr/>
    </dgm:pt>
    <dgm:pt modelId="{3D32F25D-7847-4605-8B6D-3820C013E8CF}" type="pres">
      <dgm:prSet presAssocID="{FB2EDD44-88BC-4EAD-8295-C72E1E5D197E}" presName="Parent1" presStyleLbl="node1" presStyleIdx="0" presStyleCnt="6">
        <dgm:presLayoutVars>
          <dgm:chMax val="1"/>
          <dgm:chPref val="1"/>
          <dgm:bulletEnabled val="1"/>
        </dgm:presLayoutVars>
      </dgm:prSet>
      <dgm:spPr/>
      <dgm:t>
        <a:bodyPr/>
        <a:lstStyle/>
        <a:p>
          <a:endParaRPr lang="en-GB"/>
        </a:p>
      </dgm:t>
    </dgm:pt>
    <dgm:pt modelId="{604094BC-B6A6-4EA0-B0CD-2C67AD7E02F1}" type="pres">
      <dgm:prSet presAssocID="{FB2EDD44-88BC-4EAD-8295-C72E1E5D197E}" presName="Childtext1" presStyleLbl="revTx" presStyleIdx="0" presStyleCnt="3">
        <dgm:presLayoutVars>
          <dgm:chMax val="0"/>
          <dgm:chPref val="0"/>
          <dgm:bulletEnabled val="1"/>
        </dgm:presLayoutVars>
      </dgm:prSet>
      <dgm:spPr/>
      <dgm:t>
        <a:bodyPr/>
        <a:lstStyle/>
        <a:p>
          <a:endParaRPr lang="en-GB"/>
        </a:p>
      </dgm:t>
    </dgm:pt>
    <dgm:pt modelId="{DA979D22-B1A8-4FD2-969F-5F6265D7EF95}" type="pres">
      <dgm:prSet presAssocID="{FB2EDD44-88BC-4EAD-8295-C72E1E5D197E}" presName="BalanceSpacing" presStyleCnt="0"/>
      <dgm:spPr/>
    </dgm:pt>
    <dgm:pt modelId="{C8BB3048-5D48-4F81-A311-98E2206D51DC}" type="pres">
      <dgm:prSet presAssocID="{FB2EDD44-88BC-4EAD-8295-C72E1E5D197E}" presName="BalanceSpacing1" presStyleCnt="0"/>
      <dgm:spPr/>
    </dgm:pt>
    <dgm:pt modelId="{AE24274F-9708-4A3B-95F9-61DE543EE94D}" type="pres">
      <dgm:prSet presAssocID="{78CD8E56-EA17-4E6C-93AB-A70A8F28B0CA}" presName="Accent1Text" presStyleLbl="node1" presStyleIdx="1" presStyleCnt="6"/>
      <dgm:spPr/>
      <dgm:t>
        <a:bodyPr/>
        <a:lstStyle/>
        <a:p>
          <a:endParaRPr lang="en-GB"/>
        </a:p>
      </dgm:t>
    </dgm:pt>
    <dgm:pt modelId="{357A2D68-4A85-4835-9F41-D726CF2D19FB}" type="pres">
      <dgm:prSet presAssocID="{78CD8E56-EA17-4E6C-93AB-A70A8F28B0CA}" presName="spaceBetweenRectangles" presStyleCnt="0"/>
      <dgm:spPr/>
    </dgm:pt>
    <dgm:pt modelId="{23096FBA-7844-45F2-B9AA-154D7ABA21F7}" type="pres">
      <dgm:prSet presAssocID="{F2519603-7C47-4425-93C0-27599FF707B3}" presName="composite" presStyleCnt="0"/>
      <dgm:spPr/>
    </dgm:pt>
    <dgm:pt modelId="{7248CDFA-1EAE-4B94-9D88-CA41A0062573}" type="pres">
      <dgm:prSet presAssocID="{F2519603-7C47-4425-93C0-27599FF707B3}" presName="Parent1" presStyleLbl="node1" presStyleIdx="2" presStyleCnt="6">
        <dgm:presLayoutVars>
          <dgm:chMax val="1"/>
          <dgm:chPref val="1"/>
          <dgm:bulletEnabled val="1"/>
        </dgm:presLayoutVars>
      </dgm:prSet>
      <dgm:spPr/>
      <dgm:t>
        <a:bodyPr/>
        <a:lstStyle/>
        <a:p>
          <a:endParaRPr lang="en-GB"/>
        </a:p>
      </dgm:t>
    </dgm:pt>
    <dgm:pt modelId="{0A9DC871-2497-4AAF-8B1D-A14E288F224C}" type="pres">
      <dgm:prSet presAssocID="{F2519603-7C47-4425-93C0-27599FF707B3}" presName="Childtext1" presStyleLbl="revTx" presStyleIdx="1" presStyleCnt="3">
        <dgm:presLayoutVars>
          <dgm:chMax val="0"/>
          <dgm:chPref val="0"/>
          <dgm:bulletEnabled val="1"/>
        </dgm:presLayoutVars>
      </dgm:prSet>
      <dgm:spPr/>
      <dgm:t>
        <a:bodyPr/>
        <a:lstStyle/>
        <a:p>
          <a:endParaRPr lang="en-GB"/>
        </a:p>
      </dgm:t>
    </dgm:pt>
    <dgm:pt modelId="{733C5D07-B806-472C-8CC7-F9B914E7E33C}" type="pres">
      <dgm:prSet presAssocID="{F2519603-7C47-4425-93C0-27599FF707B3}" presName="BalanceSpacing" presStyleCnt="0"/>
      <dgm:spPr/>
    </dgm:pt>
    <dgm:pt modelId="{F10F0511-39A3-437D-8208-C82411A33E41}" type="pres">
      <dgm:prSet presAssocID="{F2519603-7C47-4425-93C0-27599FF707B3}" presName="BalanceSpacing1" presStyleCnt="0"/>
      <dgm:spPr/>
    </dgm:pt>
    <dgm:pt modelId="{9FD0228C-92E2-45F1-ABDC-9DF68033B2B2}" type="pres">
      <dgm:prSet presAssocID="{48FFC007-F858-4B85-B5CD-856D08321A44}" presName="Accent1Text" presStyleLbl="node1" presStyleIdx="3" presStyleCnt="6"/>
      <dgm:spPr/>
      <dgm:t>
        <a:bodyPr/>
        <a:lstStyle/>
        <a:p>
          <a:endParaRPr lang="en-GB"/>
        </a:p>
      </dgm:t>
    </dgm:pt>
    <dgm:pt modelId="{D78966AA-4410-42E3-BC42-9BFB5FC92A28}" type="pres">
      <dgm:prSet presAssocID="{48FFC007-F858-4B85-B5CD-856D08321A44}" presName="spaceBetweenRectangles" presStyleCnt="0"/>
      <dgm:spPr/>
    </dgm:pt>
    <dgm:pt modelId="{1E27EBBF-3F57-4BCB-9067-335DE09FD92E}" type="pres">
      <dgm:prSet presAssocID="{CEEB8283-E749-4131-BF3A-88F20545B161}" presName="composite" presStyleCnt="0"/>
      <dgm:spPr/>
    </dgm:pt>
    <dgm:pt modelId="{46F01F14-685C-4111-9617-2D6F5037B783}" type="pres">
      <dgm:prSet presAssocID="{CEEB8283-E749-4131-BF3A-88F20545B161}" presName="Parent1" presStyleLbl="node1" presStyleIdx="4" presStyleCnt="6">
        <dgm:presLayoutVars>
          <dgm:chMax val="1"/>
          <dgm:chPref val="1"/>
          <dgm:bulletEnabled val="1"/>
        </dgm:presLayoutVars>
      </dgm:prSet>
      <dgm:spPr/>
      <dgm:t>
        <a:bodyPr/>
        <a:lstStyle/>
        <a:p>
          <a:endParaRPr lang="en-GB"/>
        </a:p>
      </dgm:t>
    </dgm:pt>
    <dgm:pt modelId="{B378B4B2-5F9C-49E1-B9AB-57BE3750B0E1}" type="pres">
      <dgm:prSet presAssocID="{CEEB8283-E749-4131-BF3A-88F20545B161}" presName="Childtext1" presStyleLbl="revTx" presStyleIdx="2" presStyleCnt="3">
        <dgm:presLayoutVars>
          <dgm:chMax val="0"/>
          <dgm:chPref val="0"/>
          <dgm:bulletEnabled val="1"/>
        </dgm:presLayoutVars>
      </dgm:prSet>
      <dgm:spPr/>
      <dgm:t>
        <a:bodyPr/>
        <a:lstStyle/>
        <a:p>
          <a:endParaRPr lang="en-GB"/>
        </a:p>
      </dgm:t>
    </dgm:pt>
    <dgm:pt modelId="{5094F7C1-39AF-4654-AA2A-22BE817A191E}" type="pres">
      <dgm:prSet presAssocID="{CEEB8283-E749-4131-BF3A-88F20545B161}" presName="BalanceSpacing" presStyleCnt="0"/>
      <dgm:spPr/>
    </dgm:pt>
    <dgm:pt modelId="{DC4F9A7C-9CBE-49C2-BB64-1A643F8DDC57}" type="pres">
      <dgm:prSet presAssocID="{CEEB8283-E749-4131-BF3A-88F20545B161}" presName="BalanceSpacing1" presStyleCnt="0"/>
      <dgm:spPr/>
    </dgm:pt>
    <dgm:pt modelId="{159FF1EC-E0DB-44AD-A7CE-E5278384FC99}" type="pres">
      <dgm:prSet presAssocID="{56846AF8-6FFF-4A6D-93D2-0F424F3243C0}" presName="Accent1Text" presStyleLbl="node1" presStyleIdx="5" presStyleCnt="6"/>
      <dgm:spPr/>
      <dgm:t>
        <a:bodyPr/>
        <a:lstStyle/>
        <a:p>
          <a:endParaRPr lang="en-GB"/>
        </a:p>
      </dgm:t>
    </dgm:pt>
  </dgm:ptLst>
  <dgm:cxnLst>
    <dgm:cxn modelId="{99F945EF-D182-4FA3-AB38-5695542D15AF}" type="presOf" srcId="{29B7DF27-2564-49AD-81CC-683297D1920C}" destId="{0A9DC871-2497-4AAF-8B1D-A14E288F224C}" srcOrd="0" destOrd="0" presId="urn:microsoft.com/office/officeart/2008/layout/AlternatingHexagons"/>
    <dgm:cxn modelId="{8A5B5B43-EB3E-4F6F-BDD9-BD584AAAFE79}" type="presOf" srcId="{56846AF8-6FFF-4A6D-93D2-0F424F3243C0}" destId="{159FF1EC-E0DB-44AD-A7CE-E5278384FC99}" srcOrd="0" destOrd="0" presId="urn:microsoft.com/office/officeart/2008/layout/AlternatingHexagons"/>
    <dgm:cxn modelId="{936C553E-5B68-4A94-8DE6-DF536A6C4A2E}" type="presOf" srcId="{78CD8E56-EA17-4E6C-93AB-A70A8F28B0CA}" destId="{AE24274F-9708-4A3B-95F9-61DE543EE94D}" srcOrd="0" destOrd="0" presId="urn:microsoft.com/office/officeart/2008/layout/AlternatingHexagons"/>
    <dgm:cxn modelId="{DC84E4C3-FDF3-462F-BC10-7EF7A6478822}" srcId="{CEEB8283-E749-4131-BF3A-88F20545B161}" destId="{75DE97BF-D059-4838-A727-3703B898E66E}" srcOrd="0" destOrd="0" parTransId="{CE532C4E-220F-44F1-9371-BD2D87CD2354}" sibTransId="{72C22E59-D9E6-44B1-9757-743C3AA31E92}"/>
    <dgm:cxn modelId="{78475685-5C78-4D15-A5AA-7916DA76BBC0}" srcId="{F2519603-7C47-4425-93C0-27599FF707B3}" destId="{29B7DF27-2564-49AD-81CC-683297D1920C}" srcOrd="0" destOrd="0" parTransId="{B8AC26C8-72C2-4ED1-B63B-BD4967CE9E12}" sibTransId="{B7BF8A94-E601-4CDC-8B16-068157D78BD7}"/>
    <dgm:cxn modelId="{17360CE1-F72B-4255-9213-5A25F96ED0EA}" type="presOf" srcId="{FB2EDD44-88BC-4EAD-8295-C72E1E5D197E}" destId="{3D32F25D-7847-4605-8B6D-3820C013E8CF}" srcOrd="0" destOrd="0" presId="urn:microsoft.com/office/officeart/2008/layout/AlternatingHexagons"/>
    <dgm:cxn modelId="{F16CCCA5-85B6-4218-BC31-91DFD2D6D06F}" type="presOf" srcId="{75DE97BF-D059-4838-A727-3703B898E66E}" destId="{B378B4B2-5F9C-49E1-B9AB-57BE3750B0E1}" srcOrd="0" destOrd="0" presId="urn:microsoft.com/office/officeart/2008/layout/AlternatingHexagons"/>
    <dgm:cxn modelId="{410509A1-79E6-49B4-8C3B-8AFAD6C6DADC}" type="presOf" srcId="{1888016D-AF4F-4244-A294-0DE0A4F99962}" destId="{2ADEF6E1-75DD-479E-B6BB-8483D819FE00}" srcOrd="0" destOrd="0" presId="urn:microsoft.com/office/officeart/2008/layout/AlternatingHexagons"/>
    <dgm:cxn modelId="{14DCAF2F-8494-4692-A322-2EFE7C60D1FE}" srcId="{1888016D-AF4F-4244-A294-0DE0A4F99962}" destId="{FB2EDD44-88BC-4EAD-8295-C72E1E5D197E}" srcOrd="0" destOrd="0" parTransId="{5A07533D-DED9-4127-AC3D-171A76B6222A}" sibTransId="{78CD8E56-EA17-4E6C-93AB-A70A8F28B0CA}"/>
    <dgm:cxn modelId="{93D94EC1-9F96-4EA4-964C-08F5A552E06F}" type="presOf" srcId="{CEEB8283-E749-4131-BF3A-88F20545B161}" destId="{46F01F14-685C-4111-9617-2D6F5037B783}" srcOrd="0" destOrd="0" presId="urn:microsoft.com/office/officeart/2008/layout/AlternatingHexagons"/>
    <dgm:cxn modelId="{EC87F08C-847B-4F71-BEF7-8383706AAD2D}" srcId="{1888016D-AF4F-4244-A294-0DE0A4F99962}" destId="{F2519603-7C47-4425-93C0-27599FF707B3}" srcOrd="1" destOrd="0" parTransId="{67966AB3-1F46-40E7-8175-41CC303A7978}" sibTransId="{48FFC007-F858-4B85-B5CD-856D08321A44}"/>
    <dgm:cxn modelId="{CDD20BA8-74B8-443D-A5B7-B78F68529CB9}" type="presOf" srcId="{48FFC007-F858-4B85-B5CD-856D08321A44}" destId="{9FD0228C-92E2-45F1-ABDC-9DF68033B2B2}" srcOrd="0" destOrd="0" presId="urn:microsoft.com/office/officeart/2008/layout/AlternatingHexagons"/>
    <dgm:cxn modelId="{746E8510-AAEE-4295-98F2-9AD6D5D95CB0}" srcId="{1888016D-AF4F-4244-A294-0DE0A4F99962}" destId="{CEEB8283-E749-4131-BF3A-88F20545B161}" srcOrd="2" destOrd="0" parTransId="{42C0BD0B-3D7A-4ECB-912A-B4E954C94CDF}" sibTransId="{56846AF8-6FFF-4A6D-93D2-0F424F3243C0}"/>
    <dgm:cxn modelId="{E04FA5FB-90F9-496F-9257-2B765F9615A0}" type="presOf" srcId="{F2519603-7C47-4425-93C0-27599FF707B3}" destId="{7248CDFA-1EAE-4B94-9D88-CA41A0062573}" srcOrd="0" destOrd="0" presId="urn:microsoft.com/office/officeart/2008/layout/AlternatingHexagons"/>
    <dgm:cxn modelId="{7229E266-58D5-418D-BF09-A16AF36071D3}" type="presParOf" srcId="{2ADEF6E1-75DD-479E-B6BB-8483D819FE00}" destId="{F2CDF321-A301-4CB7-B97E-4EB91F5CFE2E}" srcOrd="0" destOrd="0" presId="urn:microsoft.com/office/officeart/2008/layout/AlternatingHexagons"/>
    <dgm:cxn modelId="{F357B956-5664-4C42-996B-5465A0EE14B1}" type="presParOf" srcId="{F2CDF321-A301-4CB7-B97E-4EB91F5CFE2E}" destId="{3D32F25D-7847-4605-8B6D-3820C013E8CF}" srcOrd="0" destOrd="0" presId="urn:microsoft.com/office/officeart/2008/layout/AlternatingHexagons"/>
    <dgm:cxn modelId="{517BEBD9-31C3-4C23-B16B-16335F105810}" type="presParOf" srcId="{F2CDF321-A301-4CB7-B97E-4EB91F5CFE2E}" destId="{604094BC-B6A6-4EA0-B0CD-2C67AD7E02F1}" srcOrd="1" destOrd="0" presId="urn:microsoft.com/office/officeart/2008/layout/AlternatingHexagons"/>
    <dgm:cxn modelId="{4C9E6A5C-D8DD-4925-90A4-89001D8B155C}" type="presParOf" srcId="{F2CDF321-A301-4CB7-B97E-4EB91F5CFE2E}" destId="{DA979D22-B1A8-4FD2-969F-5F6265D7EF95}" srcOrd="2" destOrd="0" presId="urn:microsoft.com/office/officeart/2008/layout/AlternatingHexagons"/>
    <dgm:cxn modelId="{8FE824A1-F5C0-4F3E-B805-D290041EBEB3}" type="presParOf" srcId="{F2CDF321-A301-4CB7-B97E-4EB91F5CFE2E}" destId="{C8BB3048-5D48-4F81-A311-98E2206D51DC}" srcOrd="3" destOrd="0" presId="urn:microsoft.com/office/officeart/2008/layout/AlternatingHexagons"/>
    <dgm:cxn modelId="{A7C21024-BF2D-486B-9960-2BFBBE86D31B}" type="presParOf" srcId="{F2CDF321-A301-4CB7-B97E-4EB91F5CFE2E}" destId="{AE24274F-9708-4A3B-95F9-61DE543EE94D}" srcOrd="4" destOrd="0" presId="urn:microsoft.com/office/officeart/2008/layout/AlternatingHexagons"/>
    <dgm:cxn modelId="{E40DFE4D-D0FD-4276-9B1E-D8030D2AFE04}" type="presParOf" srcId="{2ADEF6E1-75DD-479E-B6BB-8483D819FE00}" destId="{357A2D68-4A85-4835-9F41-D726CF2D19FB}" srcOrd="1" destOrd="0" presId="urn:microsoft.com/office/officeart/2008/layout/AlternatingHexagons"/>
    <dgm:cxn modelId="{388E0647-332F-4E44-9903-D4ECBE6039C7}" type="presParOf" srcId="{2ADEF6E1-75DD-479E-B6BB-8483D819FE00}" destId="{23096FBA-7844-45F2-B9AA-154D7ABA21F7}" srcOrd="2" destOrd="0" presId="urn:microsoft.com/office/officeart/2008/layout/AlternatingHexagons"/>
    <dgm:cxn modelId="{20022AAD-972D-4F73-ABE9-A702631483DB}" type="presParOf" srcId="{23096FBA-7844-45F2-B9AA-154D7ABA21F7}" destId="{7248CDFA-1EAE-4B94-9D88-CA41A0062573}" srcOrd="0" destOrd="0" presId="urn:microsoft.com/office/officeart/2008/layout/AlternatingHexagons"/>
    <dgm:cxn modelId="{14E921B9-7401-43CB-98ED-6897A9DFBAD1}" type="presParOf" srcId="{23096FBA-7844-45F2-B9AA-154D7ABA21F7}" destId="{0A9DC871-2497-4AAF-8B1D-A14E288F224C}" srcOrd="1" destOrd="0" presId="urn:microsoft.com/office/officeart/2008/layout/AlternatingHexagons"/>
    <dgm:cxn modelId="{1666C468-7DA7-4EC0-976E-63973806229B}" type="presParOf" srcId="{23096FBA-7844-45F2-B9AA-154D7ABA21F7}" destId="{733C5D07-B806-472C-8CC7-F9B914E7E33C}" srcOrd="2" destOrd="0" presId="urn:microsoft.com/office/officeart/2008/layout/AlternatingHexagons"/>
    <dgm:cxn modelId="{A1BDF0AA-5A9B-4F8A-BECD-1604D388599E}" type="presParOf" srcId="{23096FBA-7844-45F2-B9AA-154D7ABA21F7}" destId="{F10F0511-39A3-437D-8208-C82411A33E41}" srcOrd="3" destOrd="0" presId="urn:microsoft.com/office/officeart/2008/layout/AlternatingHexagons"/>
    <dgm:cxn modelId="{9790445C-FDB0-45BA-AC5A-B2BF48713961}" type="presParOf" srcId="{23096FBA-7844-45F2-B9AA-154D7ABA21F7}" destId="{9FD0228C-92E2-45F1-ABDC-9DF68033B2B2}" srcOrd="4" destOrd="0" presId="urn:microsoft.com/office/officeart/2008/layout/AlternatingHexagons"/>
    <dgm:cxn modelId="{855FAD4A-24F9-45D1-AC48-7A82C3C84BCE}" type="presParOf" srcId="{2ADEF6E1-75DD-479E-B6BB-8483D819FE00}" destId="{D78966AA-4410-42E3-BC42-9BFB5FC92A28}" srcOrd="3" destOrd="0" presId="urn:microsoft.com/office/officeart/2008/layout/AlternatingHexagons"/>
    <dgm:cxn modelId="{E661F7AA-0B60-4DD6-9685-BAE88A8EEB29}" type="presParOf" srcId="{2ADEF6E1-75DD-479E-B6BB-8483D819FE00}" destId="{1E27EBBF-3F57-4BCB-9067-335DE09FD92E}" srcOrd="4" destOrd="0" presId="urn:microsoft.com/office/officeart/2008/layout/AlternatingHexagons"/>
    <dgm:cxn modelId="{D7F90ED1-00F6-4278-ACD2-FE78391D3BE8}" type="presParOf" srcId="{1E27EBBF-3F57-4BCB-9067-335DE09FD92E}" destId="{46F01F14-685C-4111-9617-2D6F5037B783}" srcOrd="0" destOrd="0" presId="urn:microsoft.com/office/officeart/2008/layout/AlternatingHexagons"/>
    <dgm:cxn modelId="{05DCF6E0-C9A8-4374-8105-64A755D5F98D}" type="presParOf" srcId="{1E27EBBF-3F57-4BCB-9067-335DE09FD92E}" destId="{B378B4B2-5F9C-49E1-B9AB-57BE3750B0E1}" srcOrd="1" destOrd="0" presId="urn:microsoft.com/office/officeart/2008/layout/AlternatingHexagons"/>
    <dgm:cxn modelId="{8526C1F0-973C-4587-A7E3-8537DA05538B}" type="presParOf" srcId="{1E27EBBF-3F57-4BCB-9067-335DE09FD92E}" destId="{5094F7C1-39AF-4654-AA2A-22BE817A191E}" srcOrd="2" destOrd="0" presId="urn:microsoft.com/office/officeart/2008/layout/AlternatingHexagons"/>
    <dgm:cxn modelId="{0EC24A73-7C95-4A9B-AA5D-8C92FA7F82E8}" type="presParOf" srcId="{1E27EBBF-3F57-4BCB-9067-335DE09FD92E}" destId="{DC4F9A7C-9CBE-49C2-BB64-1A643F8DDC57}" srcOrd="3" destOrd="0" presId="urn:microsoft.com/office/officeart/2008/layout/AlternatingHexagons"/>
    <dgm:cxn modelId="{DF993D5A-6225-4A05-ADC7-CF44BC595C9C}" type="presParOf" srcId="{1E27EBBF-3F57-4BCB-9067-335DE09FD92E}" destId="{159FF1EC-E0DB-44AD-A7CE-E5278384FC99}"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88016D-AF4F-4244-A294-0DE0A4F99962}"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GB"/>
        </a:p>
      </dgm:t>
    </dgm:pt>
    <dgm:pt modelId="{FB2EDD44-88BC-4EAD-8295-C72E1E5D197E}">
      <dgm:prSet phldrT="[Text]"/>
      <dgm:spPr>
        <a:solidFill>
          <a:schemeClr val="accent3">
            <a:lumMod val="75000"/>
          </a:schemeClr>
        </a:solidFill>
      </dgm:spPr>
      <dgm:t>
        <a:bodyPr/>
        <a:lstStyle/>
        <a:p>
          <a:r>
            <a:rPr lang="en-GB" dirty="0" err="1" smtClean="0"/>
            <a:t>Fii</a:t>
          </a:r>
          <a:r>
            <a:rPr lang="en-GB" dirty="0" smtClean="0"/>
            <a:t>/ fa </a:t>
          </a:r>
          <a:r>
            <a:rPr lang="en-GB" dirty="0" err="1" smtClean="0"/>
            <a:t>totul</a:t>
          </a:r>
          <a:r>
            <a:rPr lang="en-GB" dirty="0" smtClean="0"/>
            <a:t> perfect!</a:t>
          </a:r>
          <a:endParaRPr lang="en-GB" dirty="0"/>
        </a:p>
      </dgm:t>
    </dgm:pt>
    <dgm:pt modelId="{5A07533D-DED9-4127-AC3D-171A76B6222A}" type="parTrans" cxnId="{14DCAF2F-8494-4692-A322-2EFE7C60D1FE}">
      <dgm:prSet/>
      <dgm:spPr/>
      <dgm:t>
        <a:bodyPr/>
        <a:lstStyle/>
        <a:p>
          <a:endParaRPr lang="en-GB"/>
        </a:p>
      </dgm:t>
    </dgm:pt>
    <dgm:pt modelId="{78CD8E56-EA17-4E6C-93AB-A70A8F28B0CA}" type="sibTrans" cxnId="{14DCAF2F-8494-4692-A322-2EFE7C60D1FE}">
      <dgm:prSet/>
      <dgm:spPr>
        <a:solidFill>
          <a:schemeClr val="accent3">
            <a:lumMod val="75000"/>
          </a:schemeClr>
        </a:solidFill>
      </dgm:spPr>
      <dgm:t>
        <a:bodyPr/>
        <a:lstStyle/>
        <a:p>
          <a:endParaRPr lang="en-GB"/>
        </a:p>
      </dgm:t>
    </dgm:pt>
    <dgm:pt modelId="{F2519603-7C47-4425-93C0-27599FF707B3}">
      <dgm:prSet phldrT="[Text]"/>
      <dgm:spPr>
        <a:solidFill>
          <a:srgbClr val="C00000"/>
        </a:solidFill>
      </dgm:spPr>
      <dgm:t>
        <a:bodyPr/>
        <a:lstStyle/>
        <a:p>
          <a:r>
            <a:rPr lang="en-GB" dirty="0" err="1" smtClean="0"/>
            <a:t>Grabeste-te</a:t>
          </a:r>
          <a:r>
            <a:rPr lang="en-GB" dirty="0" smtClean="0"/>
            <a:t>! Fa </a:t>
          </a:r>
          <a:r>
            <a:rPr lang="en-GB" dirty="0" err="1" smtClean="0"/>
            <a:t>totul</a:t>
          </a:r>
          <a:r>
            <a:rPr lang="en-GB" dirty="0" smtClean="0"/>
            <a:t> </a:t>
          </a:r>
          <a:r>
            <a:rPr lang="en-GB" dirty="0" err="1" smtClean="0"/>
            <a:t>pe</a:t>
          </a:r>
          <a:r>
            <a:rPr lang="en-GB" dirty="0" smtClean="0"/>
            <a:t> </a:t>
          </a:r>
          <a:r>
            <a:rPr lang="en-GB" dirty="0" err="1" smtClean="0"/>
            <a:t>fuga</a:t>
          </a:r>
          <a:r>
            <a:rPr lang="en-GB" dirty="0" smtClean="0"/>
            <a:t>! </a:t>
          </a:r>
          <a:endParaRPr lang="en-GB" dirty="0"/>
        </a:p>
      </dgm:t>
    </dgm:pt>
    <dgm:pt modelId="{67966AB3-1F46-40E7-8175-41CC303A7978}" type="parTrans" cxnId="{EC87F08C-847B-4F71-BEF7-8383706AAD2D}">
      <dgm:prSet/>
      <dgm:spPr/>
      <dgm:t>
        <a:bodyPr/>
        <a:lstStyle/>
        <a:p>
          <a:endParaRPr lang="en-GB"/>
        </a:p>
      </dgm:t>
    </dgm:pt>
    <dgm:pt modelId="{48FFC007-F858-4B85-B5CD-856D08321A44}" type="sibTrans" cxnId="{EC87F08C-847B-4F71-BEF7-8383706AAD2D}">
      <dgm:prSet/>
      <dgm:spPr>
        <a:solidFill>
          <a:schemeClr val="accent3">
            <a:lumMod val="75000"/>
          </a:schemeClr>
        </a:solidFill>
      </dgm:spPr>
      <dgm:t>
        <a:bodyPr/>
        <a:lstStyle/>
        <a:p>
          <a:endParaRPr lang="en-GB"/>
        </a:p>
      </dgm:t>
    </dgm:pt>
    <dgm:pt modelId="{29B7DF27-2564-49AD-81CC-683297D1920C}">
      <dgm:prSet phldrT="[Text]"/>
      <dgm:spPr/>
      <dgm:t>
        <a:bodyPr/>
        <a:lstStyle/>
        <a:p>
          <a:r>
            <a:rPr lang="en-GB" dirty="0" err="1" smtClean="0"/>
            <a:t>Multumeste-i</a:t>
          </a:r>
          <a:r>
            <a:rPr lang="en-GB" dirty="0" smtClean="0"/>
            <a:t> </a:t>
          </a:r>
          <a:r>
            <a:rPr lang="en-GB" dirty="0" err="1" smtClean="0"/>
            <a:t>pe</a:t>
          </a:r>
          <a:r>
            <a:rPr lang="en-GB" dirty="0" smtClean="0"/>
            <a:t> </a:t>
          </a:r>
          <a:r>
            <a:rPr lang="en-GB" dirty="0" err="1" smtClean="0"/>
            <a:t>altii</a:t>
          </a:r>
          <a:r>
            <a:rPr lang="en-GB" dirty="0" smtClean="0"/>
            <a:t>!</a:t>
          </a:r>
          <a:endParaRPr lang="en-GB" dirty="0"/>
        </a:p>
      </dgm:t>
    </dgm:pt>
    <dgm:pt modelId="{B8AC26C8-72C2-4ED1-B63B-BD4967CE9E12}" type="parTrans" cxnId="{78475685-5C78-4D15-A5AA-7916DA76BBC0}">
      <dgm:prSet/>
      <dgm:spPr/>
      <dgm:t>
        <a:bodyPr/>
        <a:lstStyle/>
        <a:p>
          <a:endParaRPr lang="en-GB"/>
        </a:p>
      </dgm:t>
    </dgm:pt>
    <dgm:pt modelId="{B7BF8A94-E601-4CDC-8B16-068157D78BD7}" type="sibTrans" cxnId="{78475685-5C78-4D15-A5AA-7916DA76BBC0}">
      <dgm:prSet/>
      <dgm:spPr/>
      <dgm:t>
        <a:bodyPr/>
        <a:lstStyle/>
        <a:p>
          <a:endParaRPr lang="en-GB"/>
        </a:p>
      </dgm:t>
    </dgm:pt>
    <dgm:pt modelId="{CEEB8283-E749-4131-BF3A-88F20545B161}">
      <dgm:prSet phldrT="[Text]"/>
      <dgm:spPr>
        <a:solidFill>
          <a:schemeClr val="accent3">
            <a:lumMod val="75000"/>
          </a:schemeClr>
        </a:solidFill>
      </dgm:spPr>
      <dgm:t>
        <a:bodyPr/>
        <a:lstStyle/>
        <a:p>
          <a:r>
            <a:rPr lang="en-GB" dirty="0" err="1" smtClean="0"/>
            <a:t>Fii</a:t>
          </a:r>
          <a:r>
            <a:rPr lang="en-GB" dirty="0" smtClean="0"/>
            <a:t> </a:t>
          </a:r>
          <a:r>
            <a:rPr lang="en-GB" dirty="0" err="1" smtClean="0"/>
            <a:t>puternic</a:t>
          </a:r>
          <a:r>
            <a:rPr lang="en-GB" dirty="0" smtClean="0"/>
            <a:t>!</a:t>
          </a:r>
          <a:endParaRPr lang="en-GB" dirty="0"/>
        </a:p>
      </dgm:t>
    </dgm:pt>
    <dgm:pt modelId="{42C0BD0B-3D7A-4ECB-912A-B4E954C94CDF}" type="parTrans" cxnId="{746E8510-AAEE-4295-98F2-9AD6D5D95CB0}">
      <dgm:prSet/>
      <dgm:spPr/>
      <dgm:t>
        <a:bodyPr/>
        <a:lstStyle/>
        <a:p>
          <a:endParaRPr lang="en-GB"/>
        </a:p>
      </dgm:t>
    </dgm:pt>
    <dgm:pt modelId="{56846AF8-6FFF-4A6D-93D2-0F424F3243C0}" type="sibTrans" cxnId="{746E8510-AAEE-4295-98F2-9AD6D5D95CB0}">
      <dgm:prSet/>
      <dgm:spPr>
        <a:solidFill>
          <a:schemeClr val="accent3">
            <a:lumMod val="75000"/>
          </a:schemeClr>
        </a:solidFill>
      </dgm:spPr>
      <dgm:t>
        <a:bodyPr/>
        <a:lstStyle/>
        <a:p>
          <a:endParaRPr lang="en-GB"/>
        </a:p>
      </dgm:t>
    </dgm:pt>
    <dgm:pt modelId="{75DE97BF-D059-4838-A727-3703B898E66E}">
      <dgm:prSet phldrT="[Text]"/>
      <dgm:spPr/>
      <dgm:t>
        <a:bodyPr/>
        <a:lstStyle/>
        <a:p>
          <a:r>
            <a:rPr lang="en-GB" dirty="0" err="1" smtClean="0"/>
            <a:t>Incearca</a:t>
          </a:r>
          <a:r>
            <a:rPr lang="en-GB" dirty="0" smtClean="0"/>
            <a:t> din </a:t>
          </a:r>
          <a:r>
            <a:rPr lang="en-GB" dirty="0" err="1" smtClean="0"/>
            <a:t>greu</a:t>
          </a:r>
          <a:r>
            <a:rPr lang="en-GB" dirty="0" smtClean="0"/>
            <a:t>! </a:t>
          </a:r>
          <a:endParaRPr lang="en-GB" dirty="0"/>
        </a:p>
      </dgm:t>
    </dgm:pt>
    <dgm:pt modelId="{CE532C4E-220F-44F1-9371-BD2D87CD2354}" type="parTrans" cxnId="{DC84E4C3-FDF3-462F-BC10-7EF7A6478822}">
      <dgm:prSet/>
      <dgm:spPr/>
      <dgm:t>
        <a:bodyPr/>
        <a:lstStyle/>
        <a:p>
          <a:endParaRPr lang="en-GB"/>
        </a:p>
      </dgm:t>
    </dgm:pt>
    <dgm:pt modelId="{72C22E59-D9E6-44B1-9757-743C3AA31E92}" type="sibTrans" cxnId="{DC84E4C3-FDF3-462F-BC10-7EF7A6478822}">
      <dgm:prSet/>
      <dgm:spPr/>
      <dgm:t>
        <a:bodyPr/>
        <a:lstStyle/>
        <a:p>
          <a:endParaRPr lang="en-GB"/>
        </a:p>
      </dgm:t>
    </dgm:pt>
    <dgm:pt modelId="{2ADEF6E1-75DD-479E-B6BB-8483D819FE00}" type="pres">
      <dgm:prSet presAssocID="{1888016D-AF4F-4244-A294-0DE0A4F99962}" presName="Name0" presStyleCnt="0">
        <dgm:presLayoutVars>
          <dgm:chMax/>
          <dgm:chPref/>
          <dgm:dir/>
          <dgm:animLvl val="lvl"/>
        </dgm:presLayoutVars>
      </dgm:prSet>
      <dgm:spPr/>
      <dgm:t>
        <a:bodyPr/>
        <a:lstStyle/>
        <a:p>
          <a:endParaRPr lang="en-GB"/>
        </a:p>
      </dgm:t>
    </dgm:pt>
    <dgm:pt modelId="{F2CDF321-A301-4CB7-B97E-4EB91F5CFE2E}" type="pres">
      <dgm:prSet presAssocID="{FB2EDD44-88BC-4EAD-8295-C72E1E5D197E}" presName="composite" presStyleCnt="0"/>
      <dgm:spPr/>
    </dgm:pt>
    <dgm:pt modelId="{3D32F25D-7847-4605-8B6D-3820C013E8CF}" type="pres">
      <dgm:prSet presAssocID="{FB2EDD44-88BC-4EAD-8295-C72E1E5D197E}" presName="Parent1" presStyleLbl="node1" presStyleIdx="0" presStyleCnt="6">
        <dgm:presLayoutVars>
          <dgm:chMax val="1"/>
          <dgm:chPref val="1"/>
          <dgm:bulletEnabled val="1"/>
        </dgm:presLayoutVars>
      </dgm:prSet>
      <dgm:spPr/>
      <dgm:t>
        <a:bodyPr/>
        <a:lstStyle/>
        <a:p>
          <a:endParaRPr lang="en-GB"/>
        </a:p>
      </dgm:t>
    </dgm:pt>
    <dgm:pt modelId="{604094BC-B6A6-4EA0-B0CD-2C67AD7E02F1}" type="pres">
      <dgm:prSet presAssocID="{FB2EDD44-88BC-4EAD-8295-C72E1E5D197E}" presName="Childtext1" presStyleLbl="revTx" presStyleIdx="0" presStyleCnt="3">
        <dgm:presLayoutVars>
          <dgm:chMax val="0"/>
          <dgm:chPref val="0"/>
          <dgm:bulletEnabled val="1"/>
        </dgm:presLayoutVars>
      </dgm:prSet>
      <dgm:spPr/>
      <dgm:t>
        <a:bodyPr/>
        <a:lstStyle/>
        <a:p>
          <a:endParaRPr lang="en-GB"/>
        </a:p>
      </dgm:t>
    </dgm:pt>
    <dgm:pt modelId="{DA979D22-B1A8-4FD2-969F-5F6265D7EF95}" type="pres">
      <dgm:prSet presAssocID="{FB2EDD44-88BC-4EAD-8295-C72E1E5D197E}" presName="BalanceSpacing" presStyleCnt="0"/>
      <dgm:spPr/>
    </dgm:pt>
    <dgm:pt modelId="{C8BB3048-5D48-4F81-A311-98E2206D51DC}" type="pres">
      <dgm:prSet presAssocID="{FB2EDD44-88BC-4EAD-8295-C72E1E5D197E}" presName="BalanceSpacing1" presStyleCnt="0"/>
      <dgm:spPr/>
    </dgm:pt>
    <dgm:pt modelId="{AE24274F-9708-4A3B-95F9-61DE543EE94D}" type="pres">
      <dgm:prSet presAssocID="{78CD8E56-EA17-4E6C-93AB-A70A8F28B0CA}" presName="Accent1Text" presStyleLbl="node1" presStyleIdx="1" presStyleCnt="6"/>
      <dgm:spPr/>
      <dgm:t>
        <a:bodyPr/>
        <a:lstStyle/>
        <a:p>
          <a:endParaRPr lang="en-GB"/>
        </a:p>
      </dgm:t>
    </dgm:pt>
    <dgm:pt modelId="{357A2D68-4A85-4835-9F41-D726CF2D19FB}" type="pres">
      <dgm:prSet presAssocID="{78CD8E56-EA17-4E6C-93AB-A70A8F28B0CA}" presName="spaceBetweenRectangles" presStyleCnt="0"/>
      <dgm:spPr/>
    </dgm:pt>
    <dgm:pt modelId="{23096FBA-7844-45F2-B9AA-154D7ABA21F7}" type="pres">
      <dgm:prSet presAssocID="{F2519603-7C47-4425-93C0-27599FF707B3}" presName="composite" presStyleCnt="0"/>
      <dgm:spPr/>
    </dgm:pt>
    <dgm:pt modelId="{7248CDFA-1EAE-4B94-9D88-CA41A0062573}" type="pres">
      <dgm:prSet presAssocID="{F2519603-7C47-4425-93C0-27599FF707B3}" presName="Parent1" presStyleLbl="node1" presStyleIdx="2" presStyleCnt="6">
        <dgm:presLayoutVars>
          <dgm:chMax val="1"/>
          <dgm:chPref val="1"/>
          <dgm:bulletEnabled val="1"/>
        </dgm:presLayoutVars>
      </dgm:prSet>
      <dgm:spPr/>
      <dgm:t>
        <a:bodyPr/>
        <a:lstStyle/>
        <a:p>
          <a:endParaRPr lang="en-GB"/>
        </a:p>
      </dgm:t>
    </dgm:pt>
    <dgm:pt modelId="{0A9DC871-2497-4AAF-8B1D-A14E288F224C}" type="pres">
      <dgm:prSet presAssocID="{F2519603-7C47-4425-93C0-27599FF707B3}" presName="Childtext1" presStyleLbl="revTx" presStyleIdx="1" presStyleCnt="3">
        <dgm:presLayoutVars>
          <dgm:chMax val="0"/>
          <dgm:chPref val="0"/>
          <dgm:bulletEnabled val="1"/>
        </dgm:presLayoutVars>
      </dgm:prSet>
      <dgm:spPr/>
      <dgm:t>
        <a:bodyPr/>
        <a:lstStyle/>
        <a:p>
          <a:endParaRPr lang="en-GB"/>
        </a:p>
      </dgm:t>
    </dgm:pt>
    <dgm:pt modelId="{733C5D07-B806-472C-8CC7-F9B914E7E33C}" type="pres">
      <dgm:prSet presAssocID="{F2519603-7C47-4425-93C0-27599FF707B3}" presName="BalanceSpacing" presStyleCnt="0"/>
      <dgm:spPr/>
    </dgm:pt>
    <dgm:pt modelId="{F10F0511-39A3-437D-8208-C82411A33E41}" type="pres">
      <dgm:prSet presAssocID="{F2519603-7C47-4425-93C0-27599FF707B3}" presName="BalanceSpacing1" presStyleCnt="0"/>
      <dgm:spPr/>
    </dgm:pt>
    <dgm:pt modelId="{9FD0228C-92E2-45F1-ABDC-9DF68033B2B2}" type="pres">
      <dgm:prSet presAssocID="{48FFC007-F858-4B85-B5CD-856D08321A44}" presName="Accent1Text" presStyleLbl="node1" presStyleIdx="3" presStyleCnt="6"/>
      <dgm:spPr/>
      <dgm:t>
        <a:bodyPr/>
        <a:lstStyle/>
        <a:p>
          <a:endParaRPr lang="en-GB"/>
        </a:p>
      </dgm:t>
    </dgm:pt>
    <dgm:pt modelId="{D78966AA-4410-42E3-BC42-9BFB5FC92A28}" type="pres">
      <dgm:prSet presAssocID="{48FFC007-F858-4B85-B5CD-856D08321A44}" presName="spaceBetweenRectangles" presStyleCnt="0"/>
      <dgm:spPr/>
    </dgm:pt>
    <dgm:pt modelId="{1E27EBBF-3F57-4BCB-9067-335DE09FD92E}" type="pres">
      <dgm:prSet presAssocID="{CEEB8283-E749-4131-BF3A-88F20545B161}" presName="composite" presStyleCnt="0"/>
      <dgm:spPr/>
    </dgm:pt>
    <dgm:pt modelId="{46F01F14-685C-4111-9617-2D6F5037B783}" type="pres">
      <dgm:prSet presAssocID="{CEEB8283-E749-4131-BF3A-88F20545B161}" presName="Parent1" presStyleLbl="node1" presStyleIdx="4" presStyleCnt="6">
        <dgm:presLayoutVars>
          <dgm:chMax val="1"/>
          <dgm:chPref val="1"/>
          <dgm:bulletEnabled val="1"/>
        </dgm:presLayoutVars>
      </dgm:prSet>
      <dgm:spPr/>
      <dgm:t>
        <a:bodyPr/>
        <a:lstStyle/>
        <a:p>
          <a:endParaRPr lang="en-GB"/>
        </a:p>
      </dgm:t>
    </dgm:pt>
    <dgm:pt modelId="{B378B4B2-5F9C-49E1-B9AB-57BE3750B0E1}" type="pres">
      <dgm:prSet presAssocID="{CEEB8283-E749-4131-BF3A-88F20545B161}" presName="Childtext1" presStyleLbl="revTx" presStyleIdx="2" presStyleCnt="3">
        <dgm:presLayoutVars>
          <dgm:chMax val="0"/>
          <dgm:chPref val="0"/>
          <dgm:bulletEnabled val="1"/>
        </dgm:presLayoutVars>
      </dgm:prSet>
      <dgm:spPr/>
      <dgm:t>
        <a:bodyPr/>
        <a:lstStyle/>
        <a:p>
          <a:endParaRPr lang="en-GB"/>
        </a:p>
      </dgm:t>
    </dgm:pt>
    <dgm:pt modelId="{5094F7C1-39AF-4654-AA2A-22BE817A191E}" type="pres">
      <dgm:prSet presAssocID="{CEEB8283-E749-4131-BF3A-88F20545B161}" presName="BalanceSpacing" presStyleCnt="0"/>
      <dgm:spPr/>
    </dgm:pt>
    <dgm:pt modelId="{DC4F9A7C-9CBE-49C2-BB64-1A643F8DDC57}" type="pres">
      <dgm:prSet presAssocID="{CEEB8283-E749-4131-BF3A-88F20545B161}" presName="BalanceSpacing1" presStyleCnt="0"/>
      <dgm:spPr/>
    </dgm:pt>
    <dgm:pt modelId="{159FF1EC-E0DB-44AD-A7CE-E5278384FC99}" type="pres">
      <dgm:prSet presAssocID="{56846AF8-6FFF-4A6D-93D2-0F424F3243C0}" presName="Accent1Text" presStyleLbl="node1" presStyleIdx="5" presStyleCnt="6"/>
      <dgm:spPr/>
      <dgm:t>
        <a:bodyPr/>
        <a:lstStyle/>
        <a:p>
          <a:endParaRPr lang="en-GB"/>
        </a:p>
      </dgm:t>
    </dgm:pt>
  </dgm:ptLst>
  <dgm:cxnLst>
    <dgm:cxn modelId="{99C689EE-B467-4F9D-914B-F150CA9D7C6C}" type="presOf" srcId="{29B7DF27-2564-49AD-81CC-683297D1920C}" destId="{0A9DC871-2497-4AAF-8B1D-A14E288F224C}" srcOrd="0" destOrd="0" presId="urn:microsoft.com/office/officeart/2008/layout/AlternatingHexagons"/>
    <dgm:cxn modelId="{20EB227C-4349-4FAF-B263-F54A3E95E35F}" type="presOf" srcId="{78CD8E56-EA17-4E6C-93AB-A70A8F28B0CA}" destId="{AE24274F-9708-4A3B-95F9-61DE543EE94D}" srcOrd="0" destOrd="0" presId="urn:microsoft.com/office/officeart/2008/layout/AlternatingHexagons"/>
    <dgm:cxn modelId="{A3FB76C9-2F3E-432C-A81C-D328086407EC}" type="presOf" srcId="{75DE97BF-D059-4838-A727-3703B898E66E}" destId="{B378B4B2-5F9C-49E1-B9AB-57BE3750B0E1}" srcOrd="0" destOrd="0" presId="urn:microsoft.com/office/officeart/2008/layout/AlternatingHexagons"/>
    <dgm:cxn modelId="{A221D9BF-4E51-41CF-A807-DDAA2BA08BA8}" type="presOf" srcId="{56846AF8-6FFF-4A6D-93D2-0F424F3243C0}" destId="{159FF1EC-E0DB-44AD-A7CE-E5278384FC99}" srcOrd="0" destOrd="0" presId="urn:microsoft.com/office/officeart/2008/layout/AlternatingHexagons"/>
    <dgm:cxn modelId="{DC84E4C3-FDF3-462F-BC10-7EF7A6478822}" srcId="{CEEB8283-E749-4131-BF3A-88F20545B161}" destId="{75DE97BF-D059-4838-A727-3703B898E66E}" srcOrd="0" destOrd="0" parTransId="{CE532C4E-220F-44F1-9371-BD2D87CD2354}" sibTransId="{72C22E59-D9E6-44B1-9757-743C3AA31E92}"/>
    <dgm:cxn modelId="{78475685-5C78-4D15-A5AA-7916DA76BBC0}" srcId="{F2519603-7C47-4425-93C0-27599FF707B3}" destId="{29B7DF27-2564-49AD-81CC-683297D1920C}" srcOrd="0" destOrd="0" parTransId="{B8AC26C8-72C2-4ED1-B63B-BD4967CE9E12}" sibTransId="{B7BF8A94-E601-4CDC-8B16-068157D78BD7}"/>
    <dgm:cxn modelId="{795A94C3-4928-40D4-A9D5-3F845F64BEB1}" type="presOf" srcId="{F2519603-7C47-4425-93C0-27599FF707B3}" destId="{7248CDFA-1EAE-4B94-9D88-CA41A0062573}" srcOrd="0" destOrd="0" presId="urn:microsoft.com/office/officeart/2008/layout/AlternatingHexagons"/>
    <dgm:cxn modelId="{11B5D274-071A-4B92-AB7E-08895760C314}" type="presOf" srcId="{48FFC007-F858-4B85-B5CD-856D08321A44}" destId="{9FD0228C-92E2-45F1-ABDC-9DF68033B2B2}" srcOrd="0" destOrd="0" presId="urn:microsoft.com/office/officeart/2008/layout/AlternatingHexagons"/>
    <dgm:cxn modelId="{C8C9188D-CC51-4A44-BE34-A27A7D9AACD8}" type="presOf" srcId="{CEEB8283-E749-4131-BF3A-88F20545B161}" destId="{46F01F14-685C-4111-9617-2D6F5037B783}" srcOrd="0" destOrd="0" presId="urn:microsoft.com/office/officeart/2008/layout/AlternatingHexagons"/>
    <dgm:cxn modelId="{B8F6D905-BA76-4E3E-A3FA-4A9C363FA4BB}" type="presOf" srcId="{1888016D-AF4F-4244-A294-0DE0A4F99962}" destId="{2ADEF6E1-75DD-479E-B6BB-8483D819FE00}" srcOrd="0" destOrd="0" presId="urn:microsoft.com/office/officeart/2008/layout/AlternatingHexagons"/>
    <dgm:cxn modelId="{14DCAF2F-8494-4692-A322-2EFE7C60D1FE}" srcId="{1888016D-AF4F-4244-A294-0DE0A4F99962}" destId="{FB2EDD44-88BC-4EAD-8295-C72E1E5D197E}" srcOrd="0" destOrd="0" parTransId="{5A07533D-DED9-4127-AC3D-171A76B6222A}" sibTransId="{78CD8E56-EA17-4E6C-93AB-A70A8F28B0CA}"/>
    <dgm:cxn modelId="{EC87F08C-847B-4F71-BEF7-8383706AAD2D}" srcId="{1888016D-AF4F-4244-A294-0DE0A4F99962}" destId="{F2519603-7C47-4425-93C0-27599FF707B3}" srcOrd="1" destOrd="0" parTransId="{67966AB3-1F46-40E7-8175-41CC303A7978}" sibTransId="{48FFC007-F858-4B85-B5CD-856D08321A44}"/>
    <dgm:cxn modelId="{746E8510-AAEE-4295-98F2-9AD6D5D95CB0}" srcId="{1888016D-AF4F-4244-A294-0DE0A4F99962}" destId="{CEEB8283-E749-4131-BF3A-88F20545B161}" srcOrd="2" destOrd="0" parTransId="{42C0BD0B-3D7A-4ECB-912A-B4E954C94CDF}" sibTransId="{56846AF8-6FFF-4A6D-93D2-0F424F3243C0}"/>
    <dgm:cxn modelId="{10151FE9-44DD-41C7-8AA5-954E87478D81}" type="presOf" srcId="{FB2EDD44-88BC-4EAD-8295-C72E1E5D197E}" destId="{3D32F25D-7847-4605-8B6D-3820C013E8CF}" srcOrd="0" destOrd="0" presId="urn:microsoft.com/office/officeart/2008/layout/AlternatingHexagons"/>
    <dgm:cxn modelId="{30121DC3-1C6C-4DD7-BC2F-2BC092BD1078}" type="presParOf" srcId="{2ADEF6E1-75DD-479E-B6BB-8483D819FE00}" destId="{F2CDF321-A301-4CB7-B97E-4EB91F5CFE2E}" srcOrd="0" destOrd="0" presId="urn:microsoft.com/office/officeart/2008/layout/AlternatingHexagons"/>
    <dgm:cxn modelId="{0C6766C4-E741-4135-975A-79D552146746}" type="presParOf" srcId="{F2CDF321-A301-4CB7-B97E-4EB91F5CFE2E}" destId="{3D32F25D-7847-4605-8B6D-3820C013E8CF}" srcOrd="0" destOrd="0" presId="urn:microsoft.com/office/officeart/2008/layout/AlternatingHexagons"/>
    <dgm:cxn modelId="{D6ADCA66-070D-480B-AD21-52D033F39073}" type="presParOf" srcId="{F2CDF321-A301-4CB7-B97E-4EB91F5CFE2E}" destId="{604094BC-B6A6-4EA0-B0CD-2C67AD7E02F1}" srcOrd="1" destOrd="0" presId="urn:microsoft.com/office/officeart/2008/layout/AlternatingHexagons"/>
    <dgm:cxn modelId="{E5C6D519-59E2-4649-B1CD-D23890E8DC2C}" type="presParOf" srcId="{F2CDF321-A301-4CB7-B97E-4EB91F5CFE2E}" destId="{DA979D22-B1A8-4FD2-969F-5F6265D7EF95}" srcOrd="2" destOrd="0" presId="urn:microsoft.com/office/officeart/2008/layout/AlternatingHexagons"/>
    <dgm:cxn modelId="{756BF11A-0989-4B52-8F13-33B76662C595}" type="presParOf" srcId="{F2CDF321-A301-4CB7-B97E-4EB91F5CFE2E}" destId="{C8BB3048-5D48-4F81-A311-98E2206D51DC}" srcOrd="3" destOrd="0" presId="urn:microsoft.com/office/officeart/2008/layout/AlternatingHexagons"/>
    <dgm:cxn modelId="{7D1E488A-A3F2-40DF-80A6-6C19A27FCB80}" type="presParOf" srcId="{F2CDF321-A301-4CB7-B97E-4EB91F5CFE2E}" destId="{AE24274F-9708-4A3B-95F9-61DE543EE94D}" srcOrd="4" destOrd="0" presId="urn:microsoft.com/office/officeart/2008/layout/AlternatingHexagons"/>
    <dgm:cxn modelId="{E3A752AC-9D0F-4A0D-92E8-A700F07D83EA}" type="presParOf" srcId="{2ADEF6E1-75DD-479E-B6BB-8483D819FE00}" destId="{357A2D68-4A85-4835-9F41-D726CF2D19FB}" srcOrd="1" destOrd="0" presId="urn:microsoft.com/office/officeart/2008/layout/AlternatingHexagons"/>
    <dgm:cxn modelId="{3EA52658-39CC-47F6-AF58-AD7481BE4841}" type="presParOf" srcId="{2ADEF6E1-75DD-479E-B6BB-8483D819FE00}" destId="{23096FBA-7844-45F2-B9AA-154D7ABA21F7}" srcOrd="2" destOrd="0" presId="urn:microsoft.com/office/officeart/2008/layout/AlternatingHexagons"/>
    <dgm:cxn modelId="{B1F915A1-8F5F-418A-8BB5-E4425E41DE8A}" type="presParOf" srcId="{23096FBA-7844-45F2-B9AA-154D7ABA21F7}" destId="{7248CDFA-1EAE-4B94-9D88-CA41A0062573}" srcOrd="0" destOrd="0" presId="urn:microsoft.com/office/officeart/2008/layout/AlternatingHexagons"/>
    <dgm:cxn modelId="{85CD6B9C-0BBD-43DA-82DD-35BC77866B57}" type="presParOf" srcId="{23096FBA-7844-45F2-B9AA-154D7ABA21F7}" destId="{0A9DC871-2497-4AAF-8B1D-A14E288F224C}" srcOrd="1" destOrd="0" presId="urn:microsoft.com/office/officeart/2008/layout/AlternatingHexagons"/>
    <dgm:cxn modelId="{B1B50C91-B1D9-459D-BC1B-8AAD408E3430}" type="presParOf" srcId="{23096FBA-7844-45F2-B9AA-154D7ABA21F7}" destId="{733C5D07-B806-472C-8CC7-F9B914E7E33C}" srcOrd="2" destOrd="0" presId="urn:microsoft.com/office/officeart/2008/layout/AlternatingHexagons"/>
    <dgm:cxn modelId="{353B780E-AAC2-4552-97A1-73F306BDCAD6}" type="presParOf" srcId="{23096FBA-7844-45F2-B9AA-154D7ABA21F7}" destId="{F10F0511-39A3-437D-8208-C82411A33E41}" srcOrd="3" destOrd="0" presId="urn:microsoft.com/office/officeart/2008/layout/AlternatingHexagons"/>
    <dgm:cxn modelId="{798F6AC4-D336-4480-9D9F-8668A96489A5}" type="presParOf" srcId="{23096FBA-7844-45F2-B9AA-154D7ABA21F7}" destId="{9FD0228C-92E2-45F1-ABDC-9DF68033B2B2}" srcOrd="4" destOrd="0" presId="urn:microsoft.com/office/officeart/2008/layout/AlternatingHexagons"/>
    <dgm:cxn modelId="{8FA7F7C9-163A-4791-A0A3-FF6AF5100F44}" type="presParOf" srcId="{2ADEF6E1-75DD-479E-B6BB-8483D819FE00}" destId="{D78966AA-4410-42E3-BC42-9BFB5FC92A28}" srcOrd="3" destOrd="0" presId="urn:microsoft.com/office/officeart/2008/layout/AlternatingHexagons"/>
    <dgm:cxn modelId="{23901654-0453-486E-B341-56872FA1979A}" type="presParOf" srcId="{2ADEF6E1-75DD-479E-B6BB-8483D819FE00}" destId="{1E27EBBF-3F57-4BCB-9067-335DE09FD92E}" srcOrd="4" destOrd="0" presId="urn:microsoft.com/office/officeart/2008/layout/AlternatingHexagons"/>
    <dgm:cxn modelId="{7AD6BB32-07CF-41C7-8B7F-321EB7656280}" type="presParOf" srcId="{1E27EBBF-3F57-4BCB-9067-335DE09FD92E}" destId="{46F01F14-685C-4111-9617-2D6F5037B783}" srcOrd="0" destOrd="0" presId="urn:microsoft.com/office/officeart/2008/layout/AlternatingHexagons"/>
    <dgm:cxn modelId="{A9A2F23A-EB19-4D26-9748-59CC65351374}" type="presParOf" srcId="{1E27EBBF-3F57-4BCB-9067-335DE09FD92E}" destId="{B378B4B2-5F9C-49E1-B9AB-57BE3750B0E1}" srcOrd="1" destOrd="0" presId="urn:microsoft.com/office/officeart/2008/layout/AlternatingHexagons"/>
    <dgm:cxn modelId="{69BF5D22-DC44-49B4-B19E-6C8D5683135D}" type="presParOf" srcId="{1E27EBBF-3F57-4BCB-9067-335DE09FD92E}" destId="{5094F7C1-39AF-4654-AA2A-22BE817A191E}" srcOrd="2" destOrd="0" presId="urn:microsoft.com/office/officeart/2008/layout/AlternatingHexagons"/>
    <dgm:cxn modelId="{17A16414-1BAC-438D-8E5A-4D9D228F9E13}" type="presParOf" srcId="{1E27EBBF-3F57-4BCB-9067-335DE09FD92E}" destId="{DC4F9A7C-9CBE-49C2-BB64-1A643F8DDC57}" srcOrd="3" destOrd="0" presId="urn:microsoft.com/office/officeart/2008/layout/AlternatingHexagons"/>
    <dgm:cxn modelId="{AE146064-F22D-4052-8577-C1B6738B0D3E}" type="presParOf" srcId="{1E27EBBF-3F57-4BCB-9067-335DE09FD92E}" destId="{159FF1EC-E0DB-44AD-A7CE-E5278384FC99}"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888016D-AF4F-4244-A294-0DE0A4F99962}"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GB"/>
        </a:p>
      </dgm:t>
    </dgm:pt>
    <dgm:pt modelId="{FB2EDD44-88BC-4EAD-8295-C72E1E5D197E}">
      <dgm:prSet phldrT="[Text]"/>
      <dgm:spPr>
        <a:solidFill>
          <a:schemeClr val="accent3">
            <a:lumMod val="75000"/>
          </a:schemeClr>
        </a:solidFill>
      </dgm:spPr>
      <dgm:t>
        <a:bodyPr/>
        <a:lstStyle/>
        <a:p>
          <a:r>
            <a:rPr lang="en-GB" dirty="0" err="1" smtClean="0"/>
            <a:t>Fii</a:t>
          </a:r>
          <a:r>
            <a:rPr lang="en-GB" dirty="0" smtClean="0"/>
            <a:t>/ fa </a:t>
          </a:r>
          <a:r>
            <a:rPr lang="en-GB" dirty="0" err="1" smtClean="0"/>
            <a:t>totul</a:t>
          </a:r>
          <a:r>
            <a:rPr lang="en-GB" dirty="0" smtClean="0"/>
            <a:t> perfect!</a:t>
          </a:r>
          <a:endParaRPr lang="en-GB" dirty="0"/>
        </a:p>
      </dgm:t>
    </dgm:pt>
    <dgm:pt modelId="{5A07533D-DED9-4127-AC3D-171A76B6222A}" type="parTrans" cxnId="{14DCAF2F-8494-4692-A322-2EFE7C60D1FE}">
      <dgm:prSet/>
      <dgm:spPr/>
      <dgm:t>
        <a:bodyPr/>
        <a:lstStyle/>
        <a:p>
          <a:endParaRPr lang="en-GB"/>
        </a:p>
      </dgm:t>
    </dgm:pt>
    <dgm:pt modelId="{78CD8E56-EA17-4E6C-93AB-A70A8F28B0CA}" type="sibTrans" cxnId="{14DCAF2F-8494-4692-A322-2EFE7C60D1FE}">
      <dgm:prSet/>
      <dgm:spPr>
        <a:solidFill>
          <a:schemeClr val="accent3">
            <a:lumMod val="75000"/>
          </a:schemeClr>
        </a:solidFill>
      </dgm:spPr>
      <dgm:t>
        <a:bodyPr/>
        <a:lstStyle/>
        <a:p>
          <a:endParaRPr lang="en-GB"/>
        </a:p>
      </dgm:t>
    </dgm:pt>
    <dgm:pt modelId="{F2519603-7C47-4425-93C0-27599FF707B3}">
      <dgm:prSet phldrT="[Text]"/>
      <dgm:spPr>
        <a:solidFill>
          <a:schemeClr val="accent3">
            <a:lumMod val="75000"/>
          </a:schemeClr>
        </a:solidFill>
      </dgm:spPr>
      <dgm:t>
        <a:bodyPr/>
        <a:lstStyle/>
        <a:p>
          <a:r>
            <a:rPr lang="en-GB" dirty="0" err="1" smtClean="0"/>
            <a:t>Grabeste-te</a:t>
          </a:r>
          <a:r>
            <a:rPr lang="en-GB" dirty="0" smtClean="0"/>
            <a:t>! Fa </a:t>
          </a:r>
          <a:r>
            <a:rPr lang="en-GB" dirty="0" err="1" smtClean="0"/>
            <a:t>totul</a:t>
          </a:r>
          <a:r>
            <a:rPr lang="en-GB" dirty="0" smtClean="0"/>
            <a:t> </a:t>
          </a:r>
          <a:r>
            <a:rPr lang="en-GB" dirty="0" err="1" smtClean="0"/>
            <a:t>pe</a:t>
          </a:r>
          <a:r>
            <a:rPr lang="en-GB" dirty="0" smtClean="0"/>
            <a:t> </a:t>
          </a:r>
          <a:r>
            <a:rPr lang="en-GB" dirty="0" err="1" smtClean="0"/>
            <a:t>fuga</a:t>
          </a:r>
          <a:r>
            <a:rPr lang="en-GB" dirty="0" smtClean="0"/>
            <a:t>! </a:t>
          </a:r>
          <a:endParaRPr lang="en-GB" dirty="0"/>
        </a:p>
      </dgm:t>
    </dgm:pt>
    <dgm:pt modelId="{67966AB3-1F46-40E7-8175-41CC303A7978}" type="parTrans" cxnId="{EC87F08C-847B-4F71-BEF7-8383706AAD2D}">
      <dgm:prSet/>
      <dgm:spPr/>
      <dgm:t>
        <a:bodyPr/>
        <a:lstStyle/>
        <a:p>
          <a:endParaRPr lang="en-GB"/>
        </a:p>
      </dgm:t>
    </dgm:pt>
    <dgm:pt modelId="{48FFC007-F858-4B85-B5CD-856D08321A44}" type="sibTrans" cxnId="{EC87F08C-847B-4F71-BEF7-8383706AAD2D}">
      <dgm:prSet/>
      <dgm:spPr>
        <a:solidFill>
          <a:schemeClr val="accent3">
            <a:lumMod val="75000"/>
          </a:schemeClr>
        </a:solidFill>
      </dgm:spPr>
      <dgm:t>
        <a:bodyPr/>
        <a:lstStyle/>
        <a:p>
          <a:endParaRPr lang="en-GB"/>
        </a:p>
      </dgm:t>
    </dgm:pt>
    <dgm:pt modelId="{29B7DF27-2564-49AD-81CC-683297D1920C}">
      <dgm:prSet phldrT="[Text]"/>
      <dgm:spPr>
        <a:solidFill>
          <a:srgbClr val="C00000"/>
        </a:solidFill>
      </dgm:spPr>
      <dgm:t>
        <a:bodyPr/>
        <a:lstStyle/>
        <a:p>
          <a:r>
            <a:rPr lang="en-GB" dirty="0" err="1" smtClean="0">
              <a:solidFill>
                <a:schemeClr val="bg1"/>
              </a:solidFill>
            </a:rPr>
            <a:t>Multumeste-i</a:t>
          </a:r>
          <a:r>
            <a:rPr lang="en-GB" dirty="0" smtClean="0">
              <a:solidFill>
                <a:schemeClr val="bg1"/>
              </a:solidFill>
            </a:rPr>
            <a:t> </a:t>
          </a:r>
          <a:r>
            <a:rPr lang="en-GB" dirty="0" err="1" smtClean="0">
              <a:solidFill>
                <a:schemeClr val="bg1"/>
              </a:solidFill>
            </a:rPr>
            <a:t>pe</a:t>
          </a:r>
          <a:r>
            <a:rPr lang="en-GB" dirty="0" smtClean="0">
              <a:solidFill>
                <a:schemeClr val="bg1"/>
              </a:solidFill>
            </a:rPr>
            <a:t> </a:t>
          </a:r>
          <a:r>
            <a:rPr lang="en-GB" dirty="0" err="1" smtClean="0">
              <a:solidFill>
                <a:schemeClr val="bg1"/>
              </a:solidFill>
            </a:rPr>
            <a:t>altii</a:t>
          </a:r>
          <a:r>
            <a:rPr lang="en-GB" dirty="0" smtClean="0">
              <a:solidFill>
                <a:schemeClr val="bg1"/>
              </a:solidFill>
            </a:rPr>
            <a:t>/ </a:t>
          </a:r>
          <a:r>
            <a:rPr lang="en-GB" dirty="0" err="1" smtClean="0">
              <a:solidFill>
                <a:schemeClr val="bg1"/>
              </a:solidFill>
            </a:rPr>
            <a:t>toti</a:t>
          </a:r>
          <a:r>
            <a:rPr lang="en-GB" dirty="0" smtClean="0">
              <a:solidFill>
                <a:schemeClr val="bg1"/>
              </a:solidFill>
            </a:rPr>
            <a:t>!</a:t>
          </a:r>
          <a:endParaRPr lang="en-GB" dirty="0">
            <a:solidFill>
              <a:schemeClr val="bg1"/>
            </a:solidFill>
          </a:endParaRPr>
        </a:p>
      </dgm:t>
    </dgm:pt>
    <dgm:pt modelId="{B8AC26C8-72C2-4ED1-B63B-BD4967CE9E12}" type="parTrans" cxnId="{78475685-5C78-4D15-A5AA-7916DA76BBC0}">
      <dgm:prSet/>
      <dgm:spPr/>
      <dgm:t>
        <a:bodyPr/>
        <a:lstStyle/>
        <a:p>
          <a:endParaRPr lang="en-GB"/>
        </a:p>
      </dgm:t>
    </dgm:pt>
    <dgm:pt modelId="{B7BF8A94-E601-4CDC-8B16-068157D78BD7}" type="sibTrans" cxnId="{78475685-5C78-4D15-A5AA-7916DA76BBC0}">
      <dgm:prSet/>
      <dgm:spPr/>
      <dgm:t>
        <a:bodyPr/>
        <a:lstStyle/>
        <a:p>
          <a:endParaRPr lang="en-GB"/>
        </a:p>
      </dgm:t>
    </dgm:pt>
    <dgm:pt modelId="{CEEB8283-E749-4131-BF3A-88F20545B161}">
      <dgm:prSet phldrT="[Text]"/>
      <dgm:spPr>
        <a:solidFill>
          <a:schemeClr val="accent3">
            <a:lumMod val="75000"/>
          </a:schemeClr>
        </a:solidFill>
      </dgm:spPr>
      <dgm:t>
        <a:bodyPr/>
        <a:lstStyle/>
        <a:p>
          <a:r>
            <a:rPr lang="en-GB" dirty="0" err="1" smtClean="0"/>
            <a:t>Fii</a:t>
          </a:r>
          <a:r>
            <a:rPr lang="en-GB" dirty="0" smtClean="0"/>
            <a:t> </a:t>
          </a:r>
          <a:r>
            <a:rPr lang="en-GB" dirty="0" err="1" smtClean="0"/>
            <a:t>puternic</a:t>
          </a:r>
          <a:r>
            <a:rPr lang="en-GB" dirty="0" smtClean="0"/>
            <a:t>!</a:t>
          </a:r>
          <a:endParaRPr lang="en-GB" dirty="0"/>
        </a:p>
      </dgm:t>
    </dgm:pt>
    <dgm:pt modelId="{42C0BD0B-3D7A-4ECB-912A-B4E954C94CDF}" type="parTrans" cxnId="{746E8510-AAEE-4295-98F2-9AD6D5D95CB0}">
      <dgm:prSet/>
      <dgm:spPr/>
      <dgm:t>
        <a:bodyPr/>
        <a:lstStyle/>
        <a:p>
          <a:endParaRPr lang="en-GB"/>
        </a:p>
      </dgm:t>
    </dgm:pt>
    <dgm:pt modelId="{56846AF8-6FFF-4A6D-93D2-0F424F3243C0}" type="sibTrans" cxnId="{746E8510-AAEE-4295-98F2-9AD6D5D95CB0}">
      <dgm:prSet/>
      <dgm:spPr>
        <a:solidFill>
          <a:schemeClr val="accent3">
            <a:lumMod val="75000"/>
          </a:schemeClr>
        </a:solidFill>
      </dgm:spPr>
      <dgm:t>
        <a:bodyPr/>
        <a:lstStyle/>
        <a:p>
          <a:endParaRPr lang="en-GB"/>
        </a:p>
      </dgm:t>
    </dgm:pt>
    <dgm:pt modelId="{75DE97BF-D059-4838-A727-3703B898E66E}">
      <dgm:prSet phldrT="[Text]"/>
      <dgm:spPr/>
      <dgm:t>
        <a:bodyPr/>
        <a:lstStyle/>
        <a:p>
          <a:r>
            <a:rPr lang="en-GB" dirty="0" err="1" smtClean="0"/>
            <a:t>Incearca</a:t>
          </a:r>
          <a:r>
            <a:rPr lang="en-GB" dirty="0" smtClean="0"/>
            <a:t> din </a:t>
          </a:r>
          <a:r>
            <a:rPr lang="en-GB" dirty="0" err="1" smtClean="0"/>
            <a:t>greu</a:t>
          </a:r>
          <a:r>
            <a:rPr lang="en-GB" dirty="0" smtClean="0"/>
            <a:t>! </a:t>
          </a:r>
          <a:endParaRPr lang="en-GB" dirty="0"/>
        </a:p>
      </dgm:t>
    </dgm:pt>
    <dgm:pt modelId="{CE532C4E-220F-44F1-9371-BD2D87CD2354}" type="parTrans" cxnId="{DC84E4C3-FDF3-462F-BC10-7EF7A6478822}">
      <dgm:prSet/>
      <dgm:spPr/>
      <dgm:t>
        <a:bodyPr/>
        <a:lstStyle/>
        <a:p>
          <a:endParaRPr lang="en-GB"/>
        </a:p>
      </dgm:t>
    </dgm:pt>
    <dgm:pt modelId="{72C22E59-D9E6-44B1-9757-743C3AA31E92}" type="sibTrans" cxnId="{DC84E4C3-FDF3-462F-BC10-7EF7A6478822}">
      <dgm:prSet/>
      <dgm:spPr/>
      <dgm:t>
        <a:bodyPr/>
        <a:lstStyle/>
        <a:p>
          <a:endParaRPr lang="en-GB"/>
        </a:p>
      </dgm:t>
    </dgm:pt>
    <dgm:pt modelId="{2ADEF6E1-75DD-479E-B6BB-8483D819FE00}" type="pres">
      <dgm:prSet presAssocID="{1888016D-AF4F-4244-A294-0DE0A4F99962}" presName="Name0" presStyleCnt="0">
        <dgm:presLayoutVars>
          <dgm:chMax/>
          <dgm:chPref/>
          <dgm:dir/>
          <dgm:animLvl val="lvl"/>
        </dgm:presLayoutVars>
      </dgm:prSet>
      <dgm:spPr/>
      <dgm:t>
        <a:bodyPr/>
        <a:lstStyle/>
        <a:p>
          <a:endParaRPr lang="en-GB"/>
        </a:p>
      </dgm:t>
    </dgm:pt>
    <dgm:pt modelId="{F2CDF321-A301-4CB7-B97E-4EB91F5CFE2E}" type="pres">
      <dgm:prSet presAssocID="{FB2EDD44-88BC-4EAD-8295-C72E1E5D197E}" presName="composite" presStyleCnt="0"/>
      <dgm:spPr/>
    </dgm:pt>
    <dgm:pt modelId="{3D32F25D-7847-4605-8B6D-3820C013E8CF}" type="pres">
      <dgm:prSet presAssocID="{FB2EDD44-88BC-4EAD-8295-C72E1E5D197E}" presName="Parent1" presStyleLbl="node1" presStyleIdx="0" presStyleCnt="6">
        <dgm:presLayoutVars>
          <dgm:chMax val="1"/>
          <dgm:chPref val="1"/>
          <dgm:bulletEnabled val="1"/>
        </dgm:presLayoutVars>
      </dgm:prSet>
      <dgm:spPr/>
      <dgm:t>
        <a:bodyPr/>
        <a:lstStyle/>
        <a:p>
          <a:endParaRPr lang="en-GB"/>
        </a:p>
      </dgm:t>
    </dgm:pt>
    <dgm:pt modelId="{604094BC-B6A6-4EA0-B0CD-2C67AD7E02F1}" type="pres">
      <dgm:prSet presAssocID="{FB2EDD44-88BC-4EAD-8295-C72E1E5D197E}" presName="Childtext1" presStyleLbl="revTx" presStyleIdx="0" presStyleCnt="3">
        <dgm:presLayoutVars>
          <dgm:chMax val="0"/>
          <dgm:chPref val="0"/>
          <dgm:bulletEnabled val="1"/>
        </dgm:presLayoutVars>
      </dgm:prSet>
      <dgm:spPr/>
      <dgm:t>
        <a:bodyPr/>
        <a:lstStyle/>
        <a:p>
          <a:endParaRPr lang="en-GB"/>
        </a:p>
      </dgm:t>
    </dgm:pt>
    <dgm:pt modelId="{DA979D22-B1A8-4FD2-969F-5F6265D7EF95}" type="pres">
      <dgm:prSet presAssocID="{FB2EDD44-88BC-4EAD-8295-C72E1E5D197E}" presName="BalanceSpacing" presStyleCnt="0"/>
      <dgm:spPr/>
    </dgm:pt>
    <dgm:pt modelId="{C8BB3048-5D48-4F81-A311-98E2206D51DC}" type="pres">
      <dgm:prSet presAssocID="{FB2EDD44-88BC-4EAD-8295-C72E1E5D197E}" presName="BalanceSpacing1" presStyleCnt="0"/>
      <dgm:spPr/>
    </dgm:pt>
    <dgm:pt modelId="{AE24274F-9708-4A3B-95F9-61DE543EE94D}" type="pres">
      <dgm:prSet presAssocID="{78CD8E56-EA17-4E6C-93AB-A70A8F28B0CA}" presName="Accent1Text" presStyleLbl="node1" presStyleIdx="1" presStyleCnt="6"/>
      <dgm:spPr/>
      <dgm:t>
        <a:bodyPr/>
        <a:lstStyle/>
        <a:p>
          <a:endParaRPr lang="en-GB"/>
        </a:p>
      </dgm:t>
    </dgm:pt>
    <dgm:pt modelId="{357A2D68-4A85-4835-9F41-D726CF2D19FB}" type="pres">
      <dgm:prSet presAssocID="{78CD8E56-EA17-4E6C-93AB-A70A8F28B0CA}" presName="spaceBetweenRectangles" presStyleCnt="0"/>
      <dgm:spPr/>
    </dgm:pt>
    <dgm:pt modelId="{23096FBA-7844-45F2-B9AA-154D7ABA21F7}" type="pres">
      <dgm:prSet presAssocID="{F2519603-7C47-4425-93C0-27599FF707B3}" presName="composite" presStyleCnt="0"/>
      <dgm:spPr/>
    </dgm:pt>
    <dgm:pt modelId="{7248CDFA-1EAE-4B94-9D88-CA41A0062573}" type="pres">
      <dgm:prSet presAssocID="{F2519603-7C47-4425-93C0-27599FF707B3}" presName="Parent1" presStyleLbl="node1" presStyleIdx="2" presStyleCnt="6">
        <dgm:presLayoutVars>
          <dgm:chMax val="1"/>
          <dgm:chPref val="1"/>
          <dgm:bulletEnabled val="1"/>
        </dgm:presLayoutVars>
      </dgm:prSet>
      <dgm:spPr/>
      <dgm:t>
        <a:bodyPr/>
        <a:lstStyle/>
        <a:p>
          <a:endParaRPr lang="en-GB"/>
        </a:p>
      </dgm:t>
    </dgm:pt>
    <dgm:pt modelId="{0A9DC871-2497-4AAF-8B1D-A14E288F224C}" type="pres">
      <dgm:prSet presAssocID="{F2519603-7C47-4425-93C0-27599FF707B3}" presName="Childtext1" presStyleLbl="revTx" presStyleIdx="1" presStyleCnt="3">
        <dgm:presLayoutVars>
          <dgm:chMax val="0"/>
          <dgm:chPref val="0"/>
          <dgm:bulletEnabled val="1"/>
        </dgm:presLayoutVars>
      </dgm:prSet>
      <dgm:spPr/>
      <dgm:t>
        <a:bodyPr/>
        <a:lstStyle/>
        <a:p>
          <a:endParaRPr lang="en-GB"/>
        </a:p>
      </dgm:t>
    </dgm:pt>
    <dgm:pt modelId="{733C5D07-B806-472C-8CC7-F9B914E7E33C}" type="pres">
      <dgm:prSet presAssocID="{F2519603-7C47-4425-93C0-27599FF707B3}" presName="BalanceSpacing" presStyleCnt="0"/>
      <dgm:spPr/>
    </dgm:pt>
    <dgm:pt modelId="{F10F0511-39A3-437D-8208-C82411A33E41}" type="pres">
      <dgm:prSet presAssocID="{F2519603-7C47-4425-93C0-27599FF707B3}" presName="BalanceSpacing1" presStyleCnt="0"/>
      <dgm:spPr/>
    </dgm:pt>
    <dgm:pt modelId="{9FD0228C-92E2-45F1-ABDC-9DF68033B2B2}" type="pres">
      <dgm:prSet presAssocID="{48FFC007-F858-4B85-B5CD-856D08321A44}" presName="Accent1Text" presStyleLbl="node1" presStyleIdx="3" presStyleCnt="6"/>
      <dgm:spPr/>
      <dgm:t>
        <a:bodyPr/>
        <a:lstStyle/>
        <a:p>
          <a:endParaRPr lang="en-GB"/>
        </a:p>
      </dgm:t>
    </dgm:pt>
    <dgm:pt modelId="{D78966AA-4410-42E3-BC42-9BFB5FC92A28}" type="pres">
      <dgm:prSet presAssocID="{48FFC007-F858-4B85-B5CD-856D08321A44}" presName="spaceBetweenRectangles" presStyleCnt="0"/>
      <dgm:spPr/>
    </dgm:pt>
    <dgm:pt modelId="{1E27EBBF-3F57-4BCB-9067-335DE09FD92E}" type="pres">
      <dgm:prSet presAssocID="{CEEB8283-E749-4131-BF3A-88F20545B161}" presName="composite" presStyleCnt="0"/>
      <dgm:spPr/>
    </dgm:pt>
    <dgm:pt modelId="{46F01F14-685C-4111-9617-2D6F5037B783}" type="pres">
      <dgm:prSet presAssocID="{CEEB8283-E749-4131-BF3A-88F20545B161}" presName="Parent1" presStyleLbl="node1" presStyleIdx="4" presStyleCnt="6">
        <dgm:presLayoutVars>
          <dgm:chMax val="1"/>
          <dgm:chPref val="1"/>
          <dgm:bulletEnabled val="1"/>
        </dgm:presLayoutVars>
      </dgm:prSet>
      <dgm:spPr/>
      <dgm:t>
        <a:bodyPr/>
        <a:lstStyle/>
        <a:p>
          <a:endParaRPr lang="en-GB"/>
        </a:p>
      </dgm:t>
    </dgm:pt>
    <dgm:pt modelId="{B378B4B2-5F9C-49E1-B9AB-57BE3750B0E1}" type="pres">
      <dgm:prSet presAssocID="{CEEB8283-E749-4131-BF3A-88F20545B161}" presName="Childtext1" presStyleLbl="revTx" presStyleIdx="2" presStyleCnt="3">
        <dgm:presLayoutVars>
          <dgm:chMax val="0"/>
          <dgm:chPref val="0"/>
          <dgm:bulletEnabled val="1"/>
        </dgm:presLayoutVars>
      </dgm:prSet>
      <dgm:spPr/>
      <dgm:t>
        <a:bodyPr/>
        <a:lstStyle/>
        <a:p>
          <a:endParaRPr lang="en-GB"/>
        </a:p>
      </dgm:t>
    </dgm:pt>
    <dgm:pt modelId="{5094F7C1-39AF-4654-AA2A-22BE817A191E}" type="pres">
      <dgm:prSet presAssocID="{CEEB8283-E749-4131-BF3A-88F20545B161}" presName="BalanceSpacing" presStyleCnt="0"/>
      <dgm:spPr/>
    </dgm:pt>
    <dgm:pt modelId="{DC4F9A7C-9CBE-49C2-BB64-1A643F8DDC57}" type="pres">
      <dgm:prSet presAssocID="{CEEB8283-E749-4131-BF3A-88F20545B161}" presName="BalanceSpacing1" presStyleCnt="0"/>
      <dgm:spPr/>
    </dgm:pt>
    <dgm:pt modelId="{159FF1EC-E0DB-44AD-A7CE-E5278384FC99}" type="pres">
      <dgm:prSet presAssocID="{56846AF8-6FFF-4A6D-93D2-0F424F3243C0}" presName="Accent1Text" presStyleLbl="node1" presStyleIdx="5" presStyleCnt="6"/>
      <dgm:spPr/>
      <dgm:t>
        <a:bodyPr/>
        <a:lstStyle/>
        <a:p>
          <a:endParaRPr lang="en-GB"/>
        </a:p>
      </dgm:t>
    </dgm:pt>
  </dgm:ptLst>
  <dgm:cxnLst>
    <dgm:cxn modelId="{95272E68-9400-4B1C-94BC-79D562A1EE46}" type="presOf" srcId="{78CD8E56-EA17-4E6C-93AB-A70A8F28B0CA}" destId="{AE24274F-9708-4A3B-95F9-61DE543EE94D}" srcOrd="0" destOrd="0" presId="urn:microsoft.com/office/officeart/2008/layout/AlternatingHexagons"/>
    <dgm:cxn modelId="{27995F46-B767-419A-9847-F2AFDD7DA913}" type="presOf" srcId="{1888016D-AF4F-4244-A294-0DE0A4F99962}" destId="{2ADEF6E1-75DD-479E-B6BB-8483D819FE00}" srcOrd="0" destOrd="0" presId="urn:microsoft.com/office/officeart/2008/layout/AlternatingHexagons"/>
    <dgm:cxn modelId="{DC84E4C3-FDF3-462F-BC10-7EF7A6478822}" srcId="{CEEB8283-E749-4131-BF3A-88F20545B161}" destId="{75DE97BF-D059-4838-A727-3703B898E66E}" srcOrd="0" destOrd="0" parTransId="{CE532C4E-220F-44F1-9371-BD2D87CD2354}" sibTransId="{72C22E59-D9E6-44B1-9757-743C3AA31E92}"/>
    <dgm:cxn modelId="{21C9BC97-C520-44CB-81F3-0FE8AE697674}" type="presOf" srcId="{F2519603-7C47-4425-93C0-27599FF707B3}" destId="{7248CDFA-1EAE-4B94-9D88-CA41A0062573}" srcOrd="0" destOrd="0" presId="urn:microsoft.com/office/officeart/2008/layout/AlternatingHexagons"/>
    <dgm:cxn modelId="{5A6132E8-E7F1-46E8-B25B-B33B32728099}" type="presOf" srcId="{75DE97BF-D059-4838-A727-3703B898E66E}" destId="{B378B4B2-5F9C-49E1-B9AB-57BE3750B0E1}" srcOrd="0" destOrd="0" presId="urn:microsoft.com/office/officeart/2008/layout/AlternatingHexagons"/>
    <dgm:cxn modelId="{78475685-5C78-4D15-A5AA-7916DA76BBC0}" srcId="{F2519603-7C47-4425-93C0-27599FF707B3}" destId="{29B7DF27-2564-49AD-81CC-683297D1920C}" srcOrd="0" destOrd="0" parTransId="{B8AC26C8-72C2-4ED1-B63B-BD4967CE9E12}" sibTransId="{B7BF8A94-E601-4CDC-8B16-068157D78BD7}"/>
    <dgm:cxn modelId="{1D5A4473-A1C1-4D39-9BCF-665ED8A25508}" type="presOf" srcId="{48FFC007-F858-4B85-B5CD-856D08321A44}" destId="{9FD0228C-92E2-45F1-ABDC-9DF68033B2B2}" srcOrd="0" destOrd="0" presId="urn:microsoft.com/office/officeart/2008/layout/AlternatingHexagons"/>
    <dgm:cxn modelId="{839C6C93-CB4C-4FD2-9304-FEA317EF072F}" type="presOf" srcId="{56846AF8-6FFF-4A6D-93D2-0F424F3243C0}" destId="{159FF1EC-E0DB-44AD-A7CE-E5278384FC99}" srcOrd="0" destOrd="0" presId="urn:microsoft.com/office/officeart/2008/layout/AlternatingHexagons"/>
    <dgm:cxn modelId="{14DCAF2F-8494-4692-A322-2EFE7C60D1FE}" srcId="{1888016D-AF4F-4244-A294-0DE0A4F99962}" destId="{FB2EDD44-88BC-4EAD-8295-C72E1E5D197E}" srcOrd="0" destOrd="0" parTransId="{5A07533D-DED9-4127-AC3D-171A76B6222A}" sibTransId="{78CD8E56-EA17-4E6C-93AB-A70A8F28B0CA}"/>
    <dgm:cxn modelId="{EC87F08C-847B-4F71-BEF7-8383706AAD2D}" srcId="{1888016D-AF4F-4244-A294-0DE0A4F99962}" destId="{F2519603-7C47-4425-93C0-27599FF707B3}" srcOrd="1" destOrd="0" parTransId="{67966AB3-1F46-40E7-8175-41CC303A7978}" sibTransId="{48FFC007-F858-4B85-B5CD-856D08321A44}"/>
    <dgm:cxn modelId="{746E8510-AAEE-4295-98F2-9AD6D5D95CB0}" srcId="{1888016D-AF4F-4244-A294-0DE0A4F99962}" destId="{CEEB8283-E749-4131-BF3A-88F20545B161}" srcOrd="2" destOrd="0" parTransId="{42C0BD0B-3D7A-4ECB-912A-B4E954C94CDF}" sibTransId="{56846AF8-6FFF-4A6D-93D2-0F424F3243C0}"/>
    <dgm:cxn modelId="{351509DF-77AB-4719-A328-1F5ACF30CB10}" type="presOf" srcId="{FB2EDD44-88BC-4EAD-8295-C72E1E5D197E}" destId="{3D32F25D-7847-4605-8B6D-3820C013E8CF}" srcOrd="0" destOrd="0" presId="urn:microsoft.com/office/officeart/2008/layout/AlternatingHexagons"/>
    <dgm:cxn modelId="{B7AA9707-D0D9-441A-ADC7-808D49E1EA16}" type="presOf" srcId="{CEEB8283-E749-4131-BF3A-88F20545B161}" destId="{46F01F14-685C-4111-9617-2D6F5037B783}" srcOrd="0" destOrd="0" presId="urn:microsoft.com/office/officeart/2008/layout/AlternatingHexagons"/>
    <dgm:cxn modelId="{0D219CEE-ABA6-42AE-BBC1-A868BED7B733}" type="presOf" srcId="{29B7DF27-2564-49AD-81CC-683297D1920C}" destId="{0A9DC871-2497-4AAF-8B1D-A14E288F224C}" srcOrd="0" destOrd="0" presId="urn:microsoft.com/office/officeart/2008/layout/AlternatingHexagons"/>
    <dgm:cxn modelId="{C1F15BF0-A714-4E04-9244-DF0AF2AA0FAF}" type="presParOf" srcId="{2ADEF6E1-75DD-479E-B6BB-8483D819FE00}" destId="{F2CDF321-A301-4CB7-B97E-4EB91F5CFE2E}" srcOrd="0" destOrd="0" presId="urn:microsoft.com/office/officeart/2008/layout/AlternatingHexagons"/>
    <dgm:cxn modelId="{297ECD89-119B-4933-9803-E866617DE095}" type="presParOf" srcId="{F2CDF321-A301-4CB7-B97E-4EB91F5CFE2E}" destId="{3D32F25D-7847-4605-8B6D-3820C013E8CF}" srcOrd="0" destOrd="0" presId="urn:microsoft.com/office/officeart/2008/layout/AlternatingHexagons"/>
    <dgm:cxn modelId="{78BD78F8-494A-41B4-AE50-61DDA960D255}" type="presParOf" srcId="{F2CDF321-A301-4CB7-B97E-4EB91F5CFE2E}" destId="{604094BC-B6A6-4EA0-B0CD-2C67AD7E02F1}" srcOrd="1" destOrd="0" presId="urn:microsoft.com/office/officeart/2008/layout/AlternatingHexagons"/>
    <dgm:cxn modelId="{53E148D4-6299-4C5A-914C-107CD0096052}" type="presParOf" srcId="{F2CDF321-A301-4CB7-B97E-4EB91F5CFE2E}" destId="{DA979D22-B1A8-4FD2-969F-5F6265D7EF95}" srcOrd="2" destOrd="0" presId="urn:microsoft.com/office/officeart/2008/layout/AlternatingHexagons"/>
    <dgm:cxn modelId="{FABCDFCB-382D-45AA-8197-5C03BF32A5BD}" type="presParOf" srcId="{F2CDF321-A301-4CB7-B97E-4EB91F5CFE2E}" destId="{C8BB3048-5D48-4F81-A311-98E2206D51DC}" srcOrd="3" destOrd="0" presId="urn:microsoft.com/office/officeart/2008/layout/AlternatingHexagons"/>
    <dgm:cxn modelId="{EA6B1105-35BC-48E0-864A-14F9174F335D}" type="presParOf" srcId="{F2CDF321-A301-4CB7-B97E-4EB91F5CFE2E}" destId="{AE24274F-9708-4A3B-95F9-61DE543EE94D}" srcOrd="4" destOrd="0" presId="urn:microsoft.com/office/officeart/2008/layout/AlternatingHexagons"/>
    <dgm:cxn modelId="{5460102E-F415-4F0D-8A82-9C2F275BCE47}" type="presParOf" srcId="{2ADEF6E1-75DD-479E-B6BB-8483D819FE00}" destId="{357A2D68-4A85-4835-9F41-D726CF2D19FB}" srcOrd="1" destOrd="0" presId="urn:microsoft.com/office/officeart/2008/layout/AlternatingHexagons"/>
    <dgm:cxn modelId="{7F3F0373-C830-4BDF-8763-E6B1A7FBA340}" type="presParOf" srcId="{2ADEF6E1-75DD-479E-B6BB-8483D819FE00}" destId="{23096FBA-7844-45F2-B9AA-154D7ABA21F7}" srcOrd="2" destOrd="0" presId="urn:microsoft.com/office/officeart/2008/layout/AlternatingHexagons"/>
    <dgm:cxn modelId="{216CF275-2EFE-4880-BC67-66933C07AFE0}" type="presParOf" srcId="{23096FBA-7844-45F2-B9AA-154D7ABA21F7}" destId="{7248CDFA-1EAE-4B94-9D88-CA41A0062573}" srcOrd="0" destOrd="0" presId="urn:microsoft.com/office/officeart/2008/layout/AlternatingHexagons"/>
    <dgm:cxn modelId="{7EBF91F6-F25B-4D82-B0E4-AEC7CEEFC0B2}" type="presParOf" srcId="{23096FBA-7844-45F2-B9AA-154D7ABA21F7}" destId="{0A9DC871-2497-4AAF-8B1D-A14E288F224C}" srcOrd="1" destOrd="0" presId="urn:microsoft.com/office/officeart/2008/layout/AlternatingHexagons"/>
    <dgm:cxn modelId="{238828F7-067B-429D-81DD-340A872B71C3}" type="presParOf" srcId="{23096FBA-7844-45F2-B9AA-154D7ABA21F7}" destId="{733C5D07-B806-472C-8CC7-F9B914E7E33C}" srcOrd="2" destOrd="0" presId="urn:microsoft.com/office/officeart/2008/layout/AlternatingHexagons"/>
    <dgm:cxn modelId="{3C196825-A958-4BF6-B42D-656F2F4B201A}" type="presParOf" srcId="{23096FBA-7844-45F2-B9AA-154D7ABA21F7}" destId="{F10F0511-39A3-437D-8208-C82411A33E41}" srcOrd="3" destOrd="0" presId="urn:microsoft.com/office/officeart/2008/layout/AlternatingHexagons"/>
    <dgm:cxn modelId="{A508D232-468A-4F50-9869-0907B673A0DC}" type="presParOf" srcId="{23096FBA-7844-45F2-B9AA-154D7ABA21F7}" destId="{9FD0228C-92E2-45F1-ABDC-9DF68033B2B2}" srcOrd="4" destOrd="0" presId="urn:microsoft.com/office/officeart/2008/layout/AlternatingHexagons"/>
    <dgm:cxn modelId="{C54F958F-0195-42DE-82CE-93AD8624703C}" type="presParOf" srcId="{2ADEF6E1-75DD-479E-B6BB-8483D819FE00}" destId="{D78966AA-4410-42E3-BC42-9BFB5FC92A28}" srcOrd="3" destOrd="0" presId="urn:microsoft.com/office/officeart/2008/layout/AlternatingHexagons"/>
    <dgm:cxn modelId="{89C32640-8D1A-4FD5-AB68-083DA5C8EE6E}" type="presParOf" srcId="{2ADEF6E1-75DD-479E-B6BB-8483D819FE00}" destId="{1E27EBBF-3F57-4BCB-9067-335DE09FD92E}" srcOrd="4" destOrd="0" presId="urn:microsoft.com/office/officeart/2008/layout/AlternatingHexagons"/>
    <dgm:cxn modelId="{8BF5C72D-05A5-4357-967A-AFCC16CDDD7B}" type="presParOf" srcId="{1E27EBBF-3F57-4BCB-9067-335DE09FD92E}" destId="{46F01F14-685C-4111-9617-2D6F5037B783}" srcOrd="0" destOrd="0" presId="urn:microsoft.com/office/officeart/2008/layout/AlternatingHexagons"/>
    <dgm:cxn modelId="{CFC71F65-262E-4979-95AD-7281B3AB9354}" type="presParOf" srcId="{1E27EBBF-3F57-4BCB-9067-335DE09FD92E}" destId="{B378B4B2-5F9C-49E1-B9AB-57BE3750B0E1}" srcOrd="1" destOrd="0" presId="urn:microsoft.com/office/officeart/2008/layout/AlternatingHexagons"/>
    <dgm:cxn modelId="{F690CC6B-53D6-4795-BEDF-69FBE126A869}" type="presParOf" srcId="{1E27EBBF-3F57-4BCB-9067-335DE09FD92E}" destId="{5094F7C1-39AF-4654-AA2A-22BE817A191E}" srcOrd="2" destOrd="0" presId="urn:microsoft.com/office/officeart/2008/layout/AlternatingHexagons"/>
    <dgm:cxn modelId="{5F0BF6D9-0A87-4B72-AD4B-5F56D355F0BC}" type="presParOf" srcId="{1E27EBBF-3F57-4BCB-9067-335DE09FD92E}" destId="{DC4F9A7C-9CBE-49C2-BB64-1A643F8DDC57}" srcOrd="3" destOrd="0" presId="urn:microsoft.com/office/officeart/2008/layout/AlternatingHexagons"/>
    <dgm:cxn modelId="{30839229-3736-4785-A782-B9F88410D078}" type="presParOf" srcId="{1E27EBBF-3F57-4BCB-9067-335DE09FD92E}" destId="{159FF1EC-E0DB-44AD-A7CE-E5278384FC99}"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888016D-AF4F-4244-A294-0DE0A4F99962}"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GB"/>
        </a:p>
      </dgm:t>
    </dgm:pt>
    <dgm:pt modelId="{FB2EDD44-88BC-4EAD-8295-C72E1E5D197E}">
      <dgm:prSet phldrT="[Text]"/>
      <dgm:spPr>
        <a:solidFill>
          <a:schemeClr val="accent3">
            <a:lumMod val="75000"/>
          </a:schemeClr>
        </a:solidFill>
      </dgm:spPr>
      <dgm:t>
        <a:bodyPr/>
        <a:lstStyle/>
        <a:p>
          <a:r>
            <a:rPr lang="en-GB" dirty="0" err="1" smtClean="0"/>
            <a:t>Fii</a:t>
          </a:r>
          <a:r>
            <a:rPr lang="en-GB" dirty="0" smtClean="0"/>
            <a:t>/ fa </a:t>
          </a:r>
          <a:r>
            <a:rPr lang="en-GB" dirty="0" err="1" smtClean="0"/>
            <a:t>totul</a:t>
          </a:r>
          <a:r>
            <a:rPr lang="en-GB" dirty="0" smtClean="0"/>
            <a:t> perfect!</a:t>
          </a:r>
          <a:endParaRPr lang="en-GB" dirty="0"/>
        </a:p>
      </dgm:t>
    </dgm:pt>
    <dgm:pt modelId="{5A07533D-DED9-4127-AC3D-171A76B6222A}" type="parTrans" cxnId="{14DCAF2F-8494-4692-A322-2EFE7C60D1FE}">
      <dgm:prSet/>
      <dgm:spPr/>
      <dgm:t>
        <a:bodyPr/>
        <a:lstStyle/>
        <a:p>
          <a:endParaRPr lang="en-GB"/>
        </a:p>
      </dgm:t>
    </dgm:pt>
    <dgm:pt modelId="{78CD8E56-EA17-4E6C-93AB-A70A8F28B0CA}" type="sibTrans" cxnId="{14DCAF2F-8494-4692-A322-2EFE7C60D1FE}">
      <dgm:prSet/>
      <dgm:spPr>
        <a:solidFill>
          <a:schemeClr val="accent3">
            <a:lumMod val="75000"/>
          </a:schemeClr>
        </a:solidFill>
      </dgm:spPr>
      <dgm:t>
        <a:bodyPr/>
        <a:lstStyle/>
        <a:p>
          <a:endParaRPr lang="en-GB"/>
        </a:p>
      </dgm:t>
    </dgm:pt>
    <dgm:pt modelId="{F2519603-7C47-4425-93C0-27599FF707B3}">
      <dgm:prSet phldrT="[Text]"/>
      <dgm:spPr>
        <a:solidFill>
          <a:schemeClr val="accent3">
            <a:lumMod val="75000"/>
          </a:schemeClr>
        </a:solidFill>
      </dgm:spPr>
      <dgm:t>
        <a:bodyPr/>
        <a:lstStyle/>
        <a:p>
          <a:r>
            <a:rPr lang="en-GB" dirty="0" err="1" smtClean="0"/>
            <a:t>Grabeste-te</a:t>
          </a:r>
          <a:r>
            <a:rPr lang="en-GB" dirty="0" smtClean="0"/>
            <a:t>! Fa </a:t>
          </a:r>
          <a:r>
            <a:rPr lang="en-GB" dirty="0" err="1" smtClean="0"/>
            <a:t>totul</a:t>
          </a:r>
          <a:r>
            <a:rPr lang="en-GB" dirty="0" smtClean="0"/>
            <a:t> </a:t>
          </a:r>
          <a:r>
            <a:rPr lang="en-GB" dirty="0" err="1" smtClean="0"/>
            <a:t>pe</a:t>
          </a:r>
          <a:r>
            <a:rPr lang="en-GB" dirty="0" smtClean="0"/>
            <a:t> </a:t>
          </a:r>
          <a:r>
            <a:rPr lang="en-GB" dirty="0" err="1" smtClean="0"/>
            <a:t>fuga</a:t>
          </a:r>
          <a:r>
            <a:rPr lang="en-GB" dirty="0" smtClean="0"/>
            <a:t>! </a:t>
          </a:r>
          <a:endParaRPr lang="en-GB" dirty="0"/>
        </a:p>
      </dgm:t>
    </dgm:pt>
    <dgm:pt modelId="{67966AB3-1F46-40E7-8175-41CC303A7978}" type="parTrans" cxnId="{EC87F08C-847B-4F71-BEF7-8383706AAD2D}">
      <dgm:prSet/>
      <dgm:spPr/>
      <dgm:t>
        <a:bodyPr/>
        <a:lstStyle/>
        <a:p>
          <a:endParaRPr lang="en-GB"/>
        </a:p>
      </dgm:t>
    </dgm:pt>
    <dgm:pt modelId="{48FFC007-F858-4B85-B5CD-856D08321A44}" type="sibTrans" cxnId="{EC87F08C-847B-4F71-BEF7-8383706AAD2D}">
      <dgm:prSet/>
      <dgm:spPr>
        <a:solidFill>
          <a:schemeClr val="accent3">
            <a:lumMod val="75000"/>
          </a:schemeClr>
        </a:solidFill>
      </dgm:spPr>
      <dgm:t>
        <a:bodyPr/>
        <a:lstStyle/>
        <a:p>
          <a:endParaRPr lang="en-GB"/>
        </a:p>
      </dgm:t>
    </dgm:pt>
    <dgm:pt modelId="{29B7DF27-2564-49AD-81CC-683297D1920C}">
      <dgm:prSet phldrT="[Text]"/>
      <dgm:spPr/>
      <dgm:t>
        <a:bodyPr/>
        <a:lstStyle/>
        <a:p>
          <a:r>
            <a:rPr lang="en-GB" dirty="0" err="1" smtClean="0"/>
            <a:t>Multumeste-i</a:t>
          </a:r>
          <a:r>
            <a:rPr lang="en-GB" dirty="0" smtClean="0"/>
            <a:t> </a:t>
          </a:r>
          <a:r>
            <a:rPr lang="en-GB" dirty="0" err="1" smtClean="0"/>
            <a:t>pe</a:t>
          </a:r>
          <a:r>
            <a:rPr lang="en-GB" dirty="0" smtClean="0"/>
            <a:t> </a:t>
          </a:r>
          <a:r>
            <a:rPr lang="en-GB" dirty="0" err="1" smtClean="0"/>
            <a:t>altii</a:t>
          </a:r>
          <a:r>
            <a:rPr lang="en-GB" dirty="0" smtClean="0"/>
            <a:t>!</a:t>
          </a:r>
          <a:endParaRPr lang="en-GB" dirty="0"/>
        </a:p>
      </dgm:t>
    </dgm:pt>
    <dgm:pt modelId="{B8AC26C8-72C2-4ED1-B63B-BD4967CE9E12}" type="parTrans" cxnId="{78475685-5C78-4D15-A5AA-7916DA76BBC0}">
      <dgm:prSet/>
      <dgm:spPr/>
      <dgm:t>
        <a:bodyPr/>
        <a:lstStyle/>
        <a:p>
          <a:endParaRPr lang="en-GB"/>
        </a:p>
      </dgm:t>
    </dgm:pt>
    <dgm:pt modelId="{B7BF8A94-E601-4CDC-8B16-068157D78BD7}" type="sibTrans" cxnId="{78475685-5C78-4D15-A5AA-7916DA76BBC0}">
      <dgm:prSet/>
      <dgm:spPr/>
      <dgm:t>
        <a:bodyPr/>
        <a:lstStyle/>
        <a:p>
          <a:endParaRPr lang="en-GB"/>
        </a:p>
      </dgm:t>
    </dgm:pt>
    <dgm:pt modelId="{CEEB8283-E749-4131-BF3A-88F20545B161}">
      <dgm:prSet phldrT="[Text]"/>
      <dgm:spPr>
        <a:solidFill>
          <a:srgbClr val="C00000"/>
        </a:solidFill>
      </dgm:spPr>
      <dgm:t>
        <a:bodyPr/>
        <a:lstStyle/>
        <a:p>
          <a:r>
            <a:rPr lang="en-GB" dirty="0" err="1" smtClean="0"/>
            <a:t>Fii</a:t>
          </a:r>
          <a:r>
            <a:rPr lang="en-GB" dirty="0" smtClean="0"/>
            <a:t> </a:t>
          </a:r>
          <a:r>
            <a:rPr lang="en-GB" dirty="0" err="1" smtClean="0"/>
            <a:t>puternic</a:t>
          </a:r>
          <a:r>
            <a:rPr lang="en-GB" dirty="0" smtClean="0"/>
            <a:t>!</a:t>
          </a:r>
          <a:endParaRPr lang="en-GB" dirty="0"/>
        </a:p>
      </dgm:t>
    </dgm:pt>
    <dgm:pt modelId="{42C0BD0B-3D7A-4ECB-912A-B4E954C94CDF}" type="parTrans" cxnId="{746E8510-AAEE-4295-98F2-9AD6D5D95CB0}">
      <dgm:prSet/>
      <dgm:spPr/>
      <dgm:t>
        <a:bodyPr/>
        <a:lstStyle/>
        <a:p>
          <a:endParaRPr lang="en-GB"/>
        </a:p>
      </dgm:t>
    </dgm:pt>
    <dgm:pt modelId="{56846AF8-6FFF-4A6D-93D2-0F424F3243C0}" type="sibTrans" cxnId="{746E8510-AAEE-4295-98F2-9AD6D5D95CB0}">
      <dgm:prSet/>
      <dgm:spPr>
        <a:solidFill>
          <a:schemeClr val="accent3">
            <a:lumMod val="75000"/>
          </a:schemeClr>
        </a:solidFill>
      </dgm:spPr>
      <dgm:t>
        <a:bodyPr/>
        <a:lstStyle/>
        <a:p>
          <a:endParaRPr lang="en-GB"/>
        </a:p>
      </dgm:t>
    </dgm:pt>
    <dgm:pt modelId="{75DE97BF-D059-4838-A727-3703B898E66E}">
      <dgm:prSet phldrT="[Text]"/>
      <dgm:spPr/>
      <dgm:t>
        <a:bodyPr/>
        <a:lstStyle/>
        <a:p>
          <a:r>
            <a:rPr lang="en-GB" dirty="0" err="1" smtClean="0"/>
            <a:t>Incearca</a:t>
          </a:r>
          <a:r>
            <a:rPr lang="en-GB" dirty="0" smtClean="0"/>
            <a:t> din </a:t>
          </a:r>
          <a:r>
            <a:rPr lang="en-GB" dirty="0" err="1" smtClean="0"/>
            <a:t>greu</a:t>
          </a:r>
          <a:r>
            <a:rPr lang="en-GB" dirty="0" smtClean="0"/>
            <a:t>! </a:t>
          </a:r>
          <a:endParaRPr lang="en-GB" dirty="0"/>
        </a:p>
      </dgm:t>
    </dgm:pt>
    <dgm:pt modelId="{CE532C4E-220F-44F1-9371-BD2D87CD2354}" type="parTrans" cxnId="{DC84E4C3-FDF3-462F-BC10-7EF7A6478822}">
      <dgm:prSet/>
      <dgm:spPr/>
      <dgm:t>
        <a:bodyPr/>
        <a:lstStyle/>
        <a:p>
          <a:endParaRPr lang="en-GB"/>
        </a:p>
      </dgm:t>
    </dgm:pt>
    <dgm:pt modelId="{72C22E59-D9E6-44B1-9757-743C3AA31E92}" type="sibTrans" cxnId="{DC84E4C3-FDF3-462F-BC10-7EF7A6478822}">
      <dgm:prSet/>
      <dgm:spPr/>
      <dgm:t>
        <a:bodyPr/>
        <a:lstStyle/>
        <a:p>
          <a:endParaRPr lang="en-GB"/>
        </a:p>
      </dgm:t>
    </dgm:pt>
    <dgm:pt modelId="{2ADEF6E1-75DD-479E-B6BB-8483D819FE00}" type="pres">
      <dgm:prSet presAssocID="{1888016D-AF4F-4244-A294-0DE0A4F99962}" presName="Name0" presStyleCnt="0">
        <dgm:presLayoutVars>
          <dgm:chMax/>
          <dgm:chPref/>
          <dgm:dir/>
          <dgm:animLvl val="lvl"/>
        </dgm:presLayoutVars>
      </dgm:prSet>
      <dgm:spPr/>
      <dgm:t>
        <a:bodyPr/>
        <a:lstStyle/>
        <a:p>
          <a:endParaRPr lang="en-GB"/>
        </a:p>
      </dgm:t>
    </dgm:pt>
    <dgm:pt modelId="{F2CDF321-A301-4CB7-B97E-4EB91F5CFE2E}" type="pres">
      <dgm:prSet presAssocID="{FB2EDD44-88BC-4EAD-8295-C72E1E5D197E}" presName="composite" presStyleCnt="0"/>
      <dgm:spPr/>
    </dgm:pt>
    <dgm:pt modelId="{3D32F25D-7847-4605-8B6D-3820C013E8CF}" type="pres">
      <dgm:prSet presAssocID="{FB2EDD44-88BC-4EAD-8295-C72E1E5D197E}" presName="Parent1" presStyleLbl="node1" presStyleIdx="0" presStyleCnt="6">
        <dgm:presLayoutVars>
          <dgm:chMax val="1"/>
          <dgm:chPref val="1"/>
          <dgm:bulletEnabled val="1"/>
        </dgm:presLayoutVars>
      </dgm:prSet>
      <dgm:spPr/>
      <dgm:t>
        <a:bodyPr/>
        <a:lstStyle/>
        <a:p>
          <a:endParaRPr lang="en-GB"/>
        </a:p>
      </dgm:t>
    </dgm:pt>
    <dgm:pt modelId="{604094BC-B6A6-4EA0-B0CD-2C67AD7E02F1}" type="pres">
      <dgm:prSet presAssocID="{FB2EDD44-88BC-4EAD-8295-C72E1E5D197E}" presName="Childtext1" presStyleLbl="revTx" presStyleIdx="0" presStyleCnt="3">
        <dgm:presLayoutVars>
          <dgm:chMax val="0"/>
          <dgm:chPref val="0"/>
          <dgm:bulletEnabled val="1"/>
        </dgm:presLayoutVars>
      </dgm:prSet>
      <dgm:spPr/>
      <dgm:t>
        <a:bodyPr/>
        <a:lstStyle/>
        <a:p>
          <a:endParaRPr lang="en-GB"/>
        </a:p>
      </dgm:t>
    </dgm:pt>
    <dgm:pt modelId="{DA979D22-B1A8-4FD2-969F-5F6265D7EF95}" type="pres">
      <dgm:prSet presAssocID="{FB2EDD44-88BC-4EAD-8295-C72E1E5D197E}" presName="BalanceSpacing" presStyleCnt="0"/>
      <dgm:spPr/>
    </dgm:pt>
    <dgm:pt modelId="{C8BB3048-5D48-4F81-A311-98E2206D51DC}" type="pres">
      <dgm:prSet presAssocID="{FB2EDD44-88BC-4EAD-8295-C72E1E5D197E}" presName="BalanceSpacing1" presStyleCnt="0"/>
      <dgm:spPr/>
    </dgm:pt>
    <dgm:pt modelId="{AE24274F-9708-4A3B-95F9-61DE543EE94D}" type="pres">
      <dgm:prSet presAssocID="{78CD8E56-EA17-4E6C-93AB-A70A8F28B0CA}" presName="Accent1Text" presStyleLbl="node1" presStyleIdx="1" presStyleCnt="6"/>
      <dgm:spPr/>
      <dgm:t>
        <a:bodyPr/>
        <a:lstStyle/>
        <a:p>
          <a:endParaRPr lang="en-GB"/>
        </a:p>
      </dgm:t>
    </dgm:pt>
    <dgm:pt modelId="{357A2D68-4A85-4835-9F41-D726CF2D19FB}" type="pres">
      <dgm:prSet presAssocID="{78CD8E56-EA17-4E6C-93AB-A70A8F28B0CA}" presName="spaceBetweenRectangles" presStyleCnt="0"/>
      <dgm:spPr/>
    </dgm:pt>
    <dgm:pt modelId="{23096FBA-7844-45F2-B9AA-154D7ABA21F7}" type="pres">
      <dgm:prSet presAssocID="{F2519603-7C47-4425-93C0-27599FF707B3}" presName="composite" presStyleCnt="0"/>
      <dgm:spPr/>
    </dgm:pt>
    <dgm:pt modelId="{7248CDFA-1EAE-4B94-9D88-CA41A0062573}" type="pres">
      <dgm:prSet presAssocID="{F2519603-7C47-4425-93C0-27599FF707B3}" presName="Parent1" presStyleLbl="node1" presStyleIdx="2" presStyleCnt="6">
        <dgm:presLayoutVars>
          <dgm:chMax val="1"/>
          <dgm:chPref val="1"/>
          <dgm:bulletEnabled val="1"/>
        </dgm:presLayoutVars>
      </dgm:prSet>
      <dgm:spPr/>
      <dgm:t>
        <a:bodyPr/>
        <a:lstStyle/>
        <a:p>
          <a:endParaRPr lang="en-GB"/>
        </a:p>
      </dgm:t>
    </dgm:pt>
    <dgm:pt modelId="{0A9DC871-2497-4AAF-8B1D-A14E288F224C}" type="pres">
      <dgm:prSet presAssocID="{F2519603-7C47-4425-93C0-27599FF707B3}" presName="Childtext1" presStyleLbl="revTx" presStyleIdx="1" presStyleCnt="3">
        <dgm:presLayoutVars>
          <dgm:chMax val="0"/>
          <dgm:chPref val="0"/>
          <dgm:bulletEnabled val="1"/>
        </dgm:presLayoutVars>
      </dgm:prSet>
      <dgm:spPr/>
      <dgm:t>
        <a:bodyPr/>
        <a:lstStyle/>
        <a:p>
          <a:endParaRPr lang="en-GB"/>
        </a:p>
      </dgm:t>
    </dgm:pt>
    <dgm:pt modelId="{733C5D07-B806-472C-8CC7-F9B914E7E33C}" type="pres">
      <dgm:prSet presAssocID="{F2519603-7C47-4425-93C0-27599FF707B3}" presName="BalanceSpacing" presStyleCnt="0"/>
      <dgm:spPr/>
    </dgm:pt>
    <dgm:pt modelId="{F10F0511-39A3-437D-8208-C82411A33E41}" type="pres">
      <dgm:prSet presAssocID="{F2519603-7C47-4425-93C0-27599FF707B3}" presName="BalanceSpacing1" presStyleCnt="0"/>
      <dgm:spPr/>
    </dgm:pt>
    <dgm:pt modelId="{9FD0228C-92E2-45F1-ABDC-9DF68033B2B2}" type="pres">
      <dgm:prSet presAssocID="{48FFC007-F858-4B85-B5CD-856D08321A44}" presName="Accent1Text" presStyleLbl="node1" presStyleIdx="3" presStyleCnt="6"/>
      <dgm:spPr/>
      <dgm:t>
        <a:bodyPr/>
        <a:lstStyle/>
        <a:p>
          <a:endParaRPr lang="en-GB"/>
        </a:p>
      </dgm:t>
    </dgm:pt>
    <dgm:pt modelId="{D78966AA-4410-42E3-BC42-9BFB5FC92A28}" type="pres">
      <dgm:prSet presAssocID="{48FFC007-F858-4B85-B5CD-856D08321A44}" presName="spaceBetweenRectangles" presStyleCnt="0"/>
      <dgm:spPr/>
    </dgm:pt>
    <dgm:pt modelId="{1E27EBBF-3F57-4BCB-9067-335DE09FD92E}" type="pres">
      <dgm:prSet presAssocID="{CEEB8283-E749-4131-BF3A-88F20545B161}" presName="composite" presStyleCnt="0"/>
      <dgm:spPr/>
    </dgm:pt>
    <dgm:pt modelId="{46F01F14-685C-4111-9617-2D6F5037B783}" type="pres">
      <dgm:prSet presAssocID="{CEEB8283-E749-4131-BF3A-88F20545B161}" presName="Parent1" presStyleLbl="node1" presStyleIdx="4" presStyleCnt="6">
        <dgm:presLayoutVars>
          <dgm:chMax val="1"/>
          <dgm:chPref val="1"/>
          <dgm:bulletEnabled val="1"/>
        </dgm:presLayoutVars>
      </dgm:prSet>
      <dgm:spPr/>
      <dgm:t>
        <a:bodyPr/>
        <a:lstStyle/>
        <a:p>
          <a:endParaRPr lang="en-GB"/>
        </a:p>
      </dgm:t>
    </dgm:pt>
    <dgm:pt modelId="{B378B4B2-5F9C-49E1-B9AB-57BE3750B0E1}" type="pres">
      <dgm:prSet presAssocID="{CEEB8283-E749-4131-BF3A-88F20545B161}" presName="Childtext1" presStyleLbl="revTx" presStyleIdx="2" presStyleCnt="3">
        <dgm:presLayoutVars>
          <dgm:chMax val="0"/>
          <dgm:chPref val="0"/>
          <dgm:bulletEnabled val="1"/>
        </dgm:presLayoutVars>
      </dgm:prSet>
      <dgm:spPr/>
      <dgm:t>
        <a:bodyPr/>
        <a:lstStyle/>
        <a:p>
          <a:endParaRPr lang="en-GB"/>
        </a:p>
      </dgm:t>
    </dgm:pt>
    <dgm:pt modelId="{5094F7C1-39AF-4654-AA2A-22BE817A191E}" type="pres">
      <dgm:prSet presAssocID="{CEEB8283-E749-4131-BF3A-88F20545B161}" presName="BalanceSpacing" presStyleCnt="0"/>
      <dgm:spPr/>
    </dgm:pt>
    <dgm:pt modelId="{DC4F9A7C-9CBE-49C2-BB64-1A643F8DDC57}" type="pres">
      <dgm:prSet presAssocID="{CEEB8283-E749-4131-BF3A-88F20545B161}" presName="BalanceSpacing1" presStyleCnt="0"/>
      <dgm:spPr/>
    </dgm:pt>
    <dgm:pt modelId="{159FF1EC-E0DB-44AD-A7CE-E5278384FC99}" type="pres">
      <dgm:prSet presAssocID="{56846AF8-6FFF-4A6D-93D2-0F424F3243C0}" presName="Accent1Text" presStyleLbl="node1" presStyleIdx="5" presStyleCnt="6"/>
      <dgm:spPr/>
      <dgm:t>
        <a:bodyPr/>
        <a:lstStyle/>
        <a:p>
          <a:endParaRPr lang="en-GB"/>
        </a:p>
      </dgm:t>
    </dgm:pt>
  </dgm:ptLst>
  <dgm:cxnLst>
    <dgm:cxn modelId="{1AF3BB29-FDA8-4295-B42E-BDFFA27CD98E}" type="presOf" srcId="{29B7DF27-2564-49AD-81CC-683297D1920C}" destId="{0A9DC871-2497-4AAF-8B1D-A14E288F224C}" srcOrd="0" destOrd="0" presId="urn:microsoft.com/office/officeart/2008/layout/AlternatingHexagons"/>
    <dgm:cxn modelId="{AE0FA06A-54E3-45B9-B381-62F28627E3EE}" type="presOf" srcId="{75DE97BF-D059-4838-A727-3703B898E66E}" destId="{B378B4B2-5F9C-49E1-B9AB-57BE3750B0E1}" srcOrd="0" destOrd="0" presId="urn:microsoft.com/office/officeart/2008/layout/AlternatingHexagons"/>
    <dgm:cxn modelId="{751BB14B-6ABC-433C-B7A4-6FED80AC36E5}" type="presOf" srcId="{1888016D-AF4F-4244-A294-0DE0A4F99962}" destId="{2ADEF6E1-75DD-479E-B6BB-8483D819FE00}" srcOrd="0" destOrd="0" presId="urn:microsoft.com/office/officeart/2008/layout/AlternatingHexagons"/>
    <dgm:cxn modelId="{DC84E4C3-FDF3-462F-BC10-7EF7A6478822}" srcId="{CEEB8283-E749-4131-BF3A-88F20545B161}" destId="{75DE97BF-D059-4838-A727-3703B898E66E}" srcOrd="0" destOrd="0" parTransId="{CE532C4E-220F-44F1-9371-BD2D87CD2354}" sibTransId="{72C22E59-D9E6-44B1-9757-743C3AA31E92}"/>
    <dgm:cxn modelId="{F678BBF4-AB4A-4AB2-BECA-D0B51A0CD2D8}" type="presOf" srcId="{CEEB8283-E749-4131-BF3A-88F20545B161}" destId="{46F01F14-685C-4111-9617-2D6F5037B783}" srcOrd="0" destOrd="0" presId="urn:microsoft.com/office/officeart/2008/layout/AlternatingHexagons"/>
    <dgm:cxn modelId="{78475685-5C78-4D15-A5AA-7916DA76BBC0}" srcId="{F2519603-7C47-4425-93C0-27599FF707B3}" destId="{29B7DF27-2564-49AD-81CC-683297D1920C}" srcOrd="0" destOrd="0" parTransId="{B8AC26C8-72C2-4ED1-B63B-BD4967CE9E12}" sibTransId="{B7BF8A94-E601-4CDC-8B16-068157D78BD7}"/>
    <dgm:cxn modelId="{BDEC6F21-9C94-4A8B-B137-722841738DC8}" type="presOf" srcId="{F2519603-7C47-4425-93C0-27599FF707B3}" destId="{7248CDFA-1EAE-4B94-9D88-CA41A0062573}" srcOrd="0" destOrd="0" presId="urn:microsoft.com/office/officeart/2008/layout/AlternatingHexagons"/>
    <dgm:cxn modelId="{3335107E-B252-4D57-878A-AA46C7D64F2D}" type="presOf" srcId="{FB2EDD44-88BC-4EAD-8295-C72E1E5D197E}" destId="{3D32F25D-7847-4605-8B6D-3820C013E8CF}" srcOrd="0" destOrd="0" presId="urn:microsoft.com/office/officeart/2008/layout/AlternatingHexagons"/>
    <dgm:cxn modelId="{14DCAF2F-8494-4692-A322-2EFE7C60D1FE}" srcId="{1888016D-AF4F-4244-A294-0DE0A4F99962}" destId="{FB2EDD44-88BC-4EAD-8295-C72E1E5D197E}" srcOrd="0" destOrd="0" parTransId="{5A07533D-DED9-4127-AC3D-171A76B6222A}" sibTransId="{78CD8E56-EA17-4E6C-93AB-A70A8F28B0CA}"/>
    <dgm:cxn modelId="{EC87F08C-847B-4F71-BEF7-8383706AAD2D}" srcId="{1888016D-AF4F-4244-A294-0DE0A4F99962}" destId="{F2519603-7C47-4425-93C0-27599FF707B3}" srcOrd="1" destOrd="0" parTransId="{67966AB3-1F46-40E7-8175-41CC303A7978}" sibTransId="{48FFC007-F858-4B85-B5CD-856D08321A44}"/>
    <dgm:cxn modelId="{746E8510-AAEE-4295-98F2-9AD6D5D95CB0}" srcId="{1888016D-AF4F-4244-A294-0DE0A4F99962}" destId="{CEEB8283-E749-4131-BF3A-88F20545B161}" srcOrd="2" destOrd="0" parTransId="{42C0BD0B-3D7A-4ECB-912A-B4E954C94CDF}" sibTransId="{56846AF8-6FFF-4A6D-93D2-0F424F3243C0}"/>
    <dgm:cxn modelId="{CD1A91BA-7A26-4B41-9A18-5C495FA45701}" type="presOf" srcId="{48FFC007-F858-4B85-B5CD-856D08321A44}" destId="{9FD0228C-92E2-45F1-ABDC-9DF68033B2B2}" srcOrd="0" destOrd="0" presId="urn:microsoft.com/office/officeart/2008/layout/AlternatingHexagons"/>
    <dgm:cxn modelId="{D24FBFED-6291-41D8-A7FA-4A78F0E3E364}" type="presOf" srcId="{56846AF8-6FFF-4A6D-93D2-0F424F3243C0}" destId="{159FF1EC-E0DB-44AD-A7CE-E5278384FC99}" srcOrd="0" destOrd="0" presId="urn:microsoft.com/office/officeart/2008/layout/AlternatingHexagons"/>
    <dgm:cxn modelId="{0D71D9D5-D05C-4414-9C25-F419B7EC6A6A}" type="presOf" srcId="{78CD8E56-EA17-4E6C-93AB-A70A8F28B0CA}" destId="{AE24274F-9708-4A3B-95F9-61DE543EE94D}" srcOrd="0" destOrd="0" presId="urn:microsoft.com/office/officeart/2008/layout/AlternatingHexagons"/>
    <dgm:cxn modelId="{DFEB752F-58F7-45F0-99B8-387233F1601D}" type="presParOf" srcId="{2ADEF6E1-75DD-479E-B6BB-8483D819FE00}" destId="{F2CDF321-A301-4CB7-B97E-4EB91F5CFE2E}" srcOrd="0" destOrd="0" presId="urn:microsoft.com/office/officeart/2008/layout/AlternatingHexagons"/>
    <dgm:cxn modelId="{55278B7C-08C3-4A35-AAA6-17C9E3613C7E}" type="presParOf" srcId="{F2CDF321-A301-4CB7-B97E-4EB91F5CFE2E}" destId="{3D32F25D-7847-4605-8B6D-3820C013E8CF}" srcOrd="0" destOrd="0" presId="urn:microsoft.com/office/officeart/2008/layout/AlternatingHexagons"/>
    <dgm:cxn modelId="{BD26212E-53C0-49AC-84D8-66BA16D41176}" type="presParOf" srcId="{F2CDF321-A301-4CB7-B97E-4EB91F5CFE2E}" destId="{604094BC-B6A6-4EA0-B0CD-2C67AD7E02F1}" srcOrd="1" destOrd="0" presId="urn:microsoft.com/office/officeart/2008/layout/AlternatingHexagons"/>
    <dgm:cxn modelId="{6D752163-754E-45A0-A149-3D38EA200BCC}" type="presParOf" srcId="{F2CDF321-A301-4CB7-B97E-4EB91F5CFE2E}" destId="{DA979D22-B1A8-4FD2-969F-5F6265D7EF95}" srcOrd="2" destOrd="0" presId="urn:microsoft.com/office/officeart/2008/layout/AlternatingHexagons"/>
    <dgm:cxn modelId="{42B1A8B2-F52F-4C01-8DF2-267E7D0257AA}" type="presParOf" srcId="{F2CDF321-A301-4CB7-B97E-4EB91F5CFE2E}" destId="{C8BB3048-5D48-4F81-A311-98E2206D51DC}" srcOrd="3" destOrd="0" presId="urn:microsoft.com/office/officeart/2008/layout/AlternatingHexagons"/>
    <dgm:cxn modelId="{BCCACE25-C041-4BB8-BF6D-4E547FC18B77}" type="presParOf" srcId="{F2CDF321-A301-4CB7-B97E-4EB91F5CFE2E}" destId="{AE24274F-9708-4A3B-95F9-61DE543EE94D}" srcOrd="4" destOrd="0" presId="urn:microsoft.com/office/officeart/2008/layout/AlternatingHexagons"/>
    <dgm:cxn modelId="{3396C434-150F-412B-92FE-B845AA8478E5}" type="presParOf" srcId="{2ADEF6E1-75DD-479E-B6BB-8483D819FE00}" destId="{357A2D68-4A85-4835-9F41-D726CF2D19FB}" srcOrd="1" destOrd="0" presId="urn:microsoft.com/office/officeart/2008/layout/AlternatingHexagons"/>
    <dgm:cxn modelId="{91AC82F5-96C5-4D77-87C7-01475F22C56F}" type="presParOf" srcId="{2ADEF6E1-75DD-479E-B6BB-8483D819FE00}" destId="{23096FBA-7844-45F2-B9AA-154D7ABA21F7}" srcOrd="2" destOrd="0" presId="urn:microsoft.com/office/officeart/2008/layout/AlternatingHexagons"/>
    <dgm:cxn modelId="{9A9D6235-97BB-4449-BF62-0565EC6B39EC}" type="presParOf" srcId="{23096FBA-7844-45F2-B9AA-154D7ABA21F7}" destId="{7248CDFA-1EAE-4B94-9D88-CA41A0062573}" srcOrd="0" destOrd="0" presId="urn:microsoft.com/office/officeart/2008/layout/AlternatingHexagons"/>
    <dgm:cxn modelId="{5FFFF79C-657E-4A34-AAC0-46723467252B}" type="presParOf" srcId="{23096FBA-7844-45F2-B9AA-154D7ABA21F7}" destId="{0A9DC871-2497-4AAF-8B1D-A14E288F224C}" srcOrd="1" destOrd="0" presId="urn:microsoft.com/office/officeart/2008/layout/AlternatingHexagons"/>
    <dgm:cxn modelId="{5D80A79B-2AAB-40AD-8A67-449817AC26A2}" type="presParOf" srcId="{23096FBA-7844-45F2-B9AA-154D7ABA21F7}" destId="{733C5D07-B806-472C-8CC7-F9B914E7E33C}" srcOrd="2" destOrd="0" presId="urn:microsoft.com/office/officeart/2008/layout/AlternatingHexagons"/>
    <dgm:cxn modelId="{5474DAD9-4C54-4DE5-83A5-231E257B2ACC}" type="presParOf" srcId="{23096FBA-7844-45F2-B9AA-154D7ABA21F7}" destId="{F10F0511-39A3-437D-8208-C82411A33E41}" srcOrd="3" destOrd="0" presId="urn:microsoft.com/office/officeart/2008/layout/AlternatingHexagons"/>
    <dgm:cxn modelId="{89EE7DD6-31DF-4495-A19B-AD21D5569A80}" type="presParOf" srcId="{23096FBA-7844-45F2-B9AA-154D7ABA21F7}" destId="{9FD0228C-92E2-45F1-ABDC-9DF68033B2B2}" srcOrd="4" destOrd="0" presId="urn:microsoft.com/office/officeart/2008/layout/AlternatingHexagons"/>
    <dgm:cxn modelId="{80161CC4-896C-4AE2-8741-98B43ED2FFFA}" type="presParOf" srcId="{2ADEF6E1-75DD-479E-B6BB-8483D819FE00}" destId="{D78966AA-4410-42E3-BC42-9BFB5FC92A28}" srcOrd="3" destOrd="0" presId="urn:microsoft.com/office/officeart/2008/layout/AlternatingHexagons"/>
    <dgm:cxn modelId="{DA792E90-C95C-445E-8CF6-378A47CC24C4}" type="presParOf" srcId="{2ADEF6E1-75DD-479E-B6BB-8483D819FE00}" destId="{1E27EBBF-3F57-4BCB-9067-335DE09FD92E}" srcOrd="4" destOrd="0" presId="urn:microsoft.com/office/officeart/2008/layout/AlternatingHexagons"/>
    <dgm:cxn modelId="{42C96E2E-304B-4462-B016-A2AE3B63EE83}" type="presParOf" srcId="{1E27EBBF-3F57-4BCB-9067-335DE09FD92E}" destId="{46F01F14-685C-4111-9617-2D6F5037B783}" srcOrd="0" destOrd="0" presId="urn:microsoft.com/office/officeart/2008/layout/AlternatingHexagons"/>
    <dgm:cxn modelId="{532F436B-A176-4D0C-AF90-216A54767131}" type="presParOf" srcId="{1E27EBBF-3F57-4BCB-9067-335DE09FD92E}" destId="{B378B4B2-5F9C-49E1-B9AB-57BE3750B0E1}" srcOrd="1" destOrd="0" presId="urn:microsoft.com/office/officeart/2008/layout/AlternatingHexagons"/>
    <dgm:cxn modelId="{1F9A0AB9-23EE-4759-9574-668F6EE844F7}" type="presParOf" srcId="{1E27EBBF-3F57-4BCB-9067-335DE09FD92E}" destId="{5094F7C1-39AF-4654-AA2A-22BE817A191E}" srcOrd="2" destOrd="0" presId="urn:microsoft.com/office/officeart/2008/layout/AlternatingHexagons"/>
    <dgm:cxn modelId="{6D9D0E3C-4E9B-4E28-8496-C4D5A57CE33C}" type="presParOf" srcId="{1E27EBBF-3F57-4BCB-9067-335DE09FD92E}" destId="{DC4F9A7C-9CBE-49C2-BB64-1A643F8DDC57}" srcOrd="3" destOrd="0" presId="urn:microsoft.com/office/officeart/2008/layout/AlternatingHexagons"/>
    <dgm:cxn modelId="{2166BE6E-5360-48A7-BE1F-FB6EF96D7E6C}" type="presParOf" srcId="{1E27EBBF-3F57-4BCB-9067-335DE09FD92E}" destId="{159FF1EC-E0DB-44AD-A7CE-E5278384FC99}"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888016D-AF4F-4244-A294-0DE0A4F99962}"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GB"/>
        </a:p>
      </dgm:t>
    </dgm:pt>
    <dgm:pt modelId="{FB2EDD44-88BC-4EAD-8295-C72E1E5D197E}">
      <dgm:prSet phldrT="[Text]"/>
      <dgm:spPr>
        <a:solidFill>
          <a:schemeClr val="accent3">
            <a:lumMod val="75000"/>
          </a:schemeClr>
        </a:solidFill>
      </dgm:spPr>
      <dgm:t>
        <a:bodyPr/>
        <a:lstStyle/>
        <a:p>
          <a:r>
            <a:rPr lang="en-GB" dirty="0" err="1" smtClean="0"/>
            <a:t>Fii</a:t>
          </a:r>
          <a:r>
            <a:rPr lang="en-GB" dirty="0" smtClean="0"/>
            <a:t>/ fa </a:t>
          </a:r>
          <a:r>
            <a:rPr lang="en-GB" dirty="0" err="1" smtClean="0"/>
            <a:t>totul</a:t>
          </a:r>
          <a:r>
            <a:rPr lang="en-GB" dirty="0" smtClean="0"/>
            <a:t> perfect!</a:t>
          </a:r>
          <a:endParaRPr lang="en-GB" dirty="0"/>
        </a:p>
      </dgm:t>
    </dgm:pt>
    <dgm:pt modelId="{5A07533D-DED9-4127-AC3D-171A76B6222A}" type="parTrans" cxnId="{14DCAF2F-8494-4692-A322-2EFE7C60D1FE}">
      <dgm:prSet/>
      <dgm:spPr/>
      <dgm:t>
        <a:bodyPr/>
        <a:lstStyle/>
        <a:p>
          <a:endParaRPr lang="en-GB"/>
        </a:p>
      </dgm:t>
    </dgm:pt>
    <dgm:pt modelId="{78CD8E56-EA17-4E6C-93AB-A70A8F28B0CA}" type="sibTrans" cxnId="{14DCAF2F-8494-4692-A322-2EFE7C60D1FE}">
      <dgm:prSet/>
      <dgm:spPr>
        <a:solidFill>
          <a:schemeClr val="accent3">
            <a:lumMod val="75000"/>
          </a:schemeClr>
        </a:solidFill>
      </dgm:spPr>
      <dgm:t>
        <a:bodyPr/>
        <a:lstStyle/>
        <a:p>
          <a:endParaRPr lang="en-GB"/>
        </a:p>
      </dgm:t>
    </dgm:pt>
    <dgm:pt modelId="{F2519603-7C47-4425-93C0-27599FF707B3}">
      <dgm:prSet phldrT="[Text]"/>
      <dgm:spPr>
        <a:solidFill>
          <a:schemeClr val="accent3">
            <a:lumMod val="75000"/>
          </a:schemeClr>
        </a:solidFill>
      </dgm:spPr>
      <dgm:t>
        <a:bodyPr/>
        <a:lstStyle/>
        <a:p>
          <a:r>
            <a:rPr lang="en-GB" dirty="0" err="1" smtClean="0"/>
            <a:t>Grabeste-te</a:t>
          </a:r>
          <a:r>
            <a:rPr lang="en-GB" dirty="0" smtClean="0"/>
            <a:t>! Fa </a:t>
          </a:r>
          <a:r>
            <a:rPr lang="en-GB" dirty="0" err="1" smtClean="0"/>
            <a:t>totul</a:t>
          </a:r>
          <a:r>
            <a:rPr lang="en-GB" dirty="0" smtClean="0"/>
            <a:t> </a:t>
          </a:r>
          <a:r>
            <a:rPr lang="en-GB" dirty="0" err="1" smtClean="0"/>
            <a:t>pe</a:t>
          </a:r>
          <a:r>
            <a:rPr lang="en-GB" dirty="0" smtClean="0"/>
            <a:t> </a:t>
          </a:r>
          <a:r>
            <a:rPr lang="en-GB" dirty="0" err="1" smtClean="0"/>
            <a:t>fuga</a:t>
          </a:r>
          <a:r>
            <a:rPr lang="en-GB" dirty="0" smtClean="0"/>
            <a:t>! </a:t>
          </a:r>
          <a:endParaRPr lang="en-GB" dirty="0"/>
        </a:p>
      </dgm:t>
    </dgm:pt>
    <dgm:pt modelId="{67966AB3-1F46-40E7-8175-41CC303A7978}" type="parTrans" cxnId="{EC87F08C-847B-4F71-BEF7-8383706AAD2D}">
      <dgm:prSet/>
      <dgm:spPr/>
      <dgm:t>
        <a:bodyPr/>
        <a:lstStyle/>
        <a:p>
          <a:endParaRPr lang="en-GB"/>
        </a:p>
      </dgm:t>
    </dgm:pt>
    <dgm:pt modelId="{48FFC007-F858-4B85-B5CD-856D08321A44}" type="sibTrans" cxnId="{EC87F08C-847B-4F71-BEF7-8383706AAD2D}">
      <dgm:prSet/>
      <dgm:spPr>
        <a:solidFill>
          <a:schemeClr val="accent3">
            <a:lumMod val="75000"/>
          </a:schemeClr>
        </a:solidFill>
      </dgm:spPr>
      <dgm:t>
        <a:bodyPr/>
        <a:lstStyle/>
        <a:p>
          <a:endParaRPr lang="en-GB"/>
        </a:p>
      </dgm:t>
    </dgm:pt>
    <dgm:pt modelId="{29B7DF27-2564-49AD-81CC-683297D1920C}">
      <dgm:prSet phldrT="[Text]"/>
      <dgm:spPr/>
      <dgm:t>
        <a:bodyPr/>
        <a:lstStyle/>
        <a:p>
          <a:r>
            <a:rPr lang="en-GB" dirty="0" err="1" smtClean="0"/>
            <a:t>Multumeste-i</a:t>
          </a:r>
          <a:r>
            <a:rPr lang="en-GB" dirty="0" smtClean="0"/>
            <a:t> </a:t>
          </a:r>
          <a:r>
            <a:rPr lang="en-GB" dirty="0" err="1" smtClean="0"/>
            <a:t>pe</a:t>
          </a:r>
          <a:r>
            <a:rPr lang="en-GB" dirty="0" smtClean="0"/>
            <a:t> </a:t>
          </a:r>
          <a:r>
            <a:rPr lang="en-GB" dirty="0" err="1" smtClean="0"/>
            <a:t>altii</a:t>
          </a:r>
          <a:r>
            <a:rPr lang="en-GB" dirty="0" smtClean="0"/>
            <a:t>!</a:t>
          </a:r>
          <a:endParaRPr lang="en-GB" dirty="0"/>
        </a:p>
      </dgm:t>
    </dgm:pt>
    <dgm:pt modelId="{B8AC26C8-72C2-4ED1-B63B-BD4967CE9E12}" type="parTrans" cxnId="{78475685-5C78-4D15-A5AA-7916DA76BBC0}">
      <dgm:prSet/>
      <dgm:spPr/>
      <dgm:t>
        <a:bodyPr/>
        <a:lstStyle/>
        <a:p>
          <a:endParaRPr lang="en-GB"/>
        </a:p>
      </dgm:t>
    </dgm:pt>
    <dgm:pt modelId="{B7BF8A94-E601-4CDC-8B16-068157D78BD7}" type="sibTrans" cxnId="{78475685-5C78-4D15-A5AA-7916DA76BBC0}">
      <dgm:prSet/>
      <dgm:spPr/>
      <dgm:t>
        <a:bodyPr/>
        <a:lstStyle/>
        <a:p>
          <a:endParaRPr lang="en-GB"/>
        </a:p>
      </dgm:t>
    </dgm:pt>
    <dgm:pt modelId="{CEEB8283-E749-4131-BF3A-88F20545B161}">
      <dgm:prSet phldrT="[Text]"/>
      <dgm:spPr>
        <a:solidFill>
          <a:schemeClr val="accent3">
            <a:lumMod val="75000"/>
          </a:schemeClr>
        </a:solidFill>
      </dgm:spPr>
      <dgm:t>
        <a:bodyPr/>
        <a:lstStyle/>
        <a:p>
          <a:r>
            <a:rPr lang="en-GB" dirty="0" err="1" smtClean="0"/>
            <a:t>Fii</a:t>
          </a:r>
          <a:r>
            <a:rPr lang="en-GB" dirty="0" smtClean="0"/>
            <a:t> </a:t>
          </a:r>
          <a:r>
            <a:rPr lang="en-GB" dirty="0" err="1" smtClean="0"/>
            <a:t>puternic</a:t>
          </a:r>
          <a:r>
            <a:rPr lang="en-GB" dirty="0" smtClean="0"/>
            <a:t>!</a:t>
          </a:r>
          <a:endParaRPr lang="en-GB" dirty="0"/>
        </a:p>
      </dgm:t>
    </dgm:pt>
    <dgm:pt modelId="{42C0BD0B-3D7A-4ECB-912A-B4E954C94CDF}" type="parTrans" cxnId="{746E8510-AAEE-4295-98F2-9AD6D5D95CB0}">
      <dgm:prSet/>
      <dgm:spPr/>
      <dgm:t>
        <a:bodyPr/>
        <a:lstStyle/>
        <a:p>
          <a:endParaRPr lang="en-GB"/>
        </a:p>
      </dgm:t>
    </dgm:pt>
    <dgm:pt modelId="{56846AF8-6FFF-4A6D-93D2-0F424F3243C0}" type="sibTrans" cxnId="{746E8510-AAEE-4295-98F2-9AD6D5D95CB0}">
      <dgm:prSet/>
      <dgm:spPr>
        <a:solidFill>
          <a:schemeClr val="accent3">
            <a:lumMod val="75000"/>
          </a:schemeClr>
        </a:solidFill>
      </dgm:spPr>
      <dgm:t>
        <a:bodyPr/>
        <a:lstStyle/>
        <a:p>
          <a:endParaRPr lang="en-GB"/>
        </a:p>
      </dgm:t>
    </dgm:pt>
    <dgm:pt modelId="{75DE97BF-D059-4838-A727-3703B898E66E}">
      <dgm:prSet phldrT="[Text]"/>
      <dgm:spPr>
        <a:solidFill>
          <a:srgbClr val="C00000"/>
        </a:solidFill>
      </dgm:spPr>
      <dgm:t>
        <a:bodyPr/>
        <a:lstStyle/>
        <a:p>
          <a:r>
            <a:rPr lang="en-GB" dirty="0" err="1" smtClean="0">
              <a:solidFill>
                <a:schemeClr val="bg1"/>
              </a:solidFill>
            </a:rPr>
            <a:t>Incearca</a:t>
          </a:r>
          <a:r>
            <a:rPr lang="en-GB" dirty="0" smtClean="0">
              <a:solidFill>
                <a:schemeClr val="bg1"/>
              </a:solidFill>
            </a:rPr>
            <a:t> din </a:t>
          </a:r>
          <a:r>
            <a:rPr lang="en-GB" dirty="0" err="1" smtClean="0">
              <a:solidFill>
                <a:schemeClr val="bg1"/>
              </a:solidFill>
            </a:rPr>
            <a:t>greu</a:t>
          </a:r>
          <a:r>
            <a:rPr lang="en-GB" dirty="0" smtClean="0">
              <a:solidFill>
                <a:schemeClr val="bg1"/>
              </a:solidFill>
            </a:rPr>
            <a:t>! </a:t>
          </a:r>
          <a:endParaRPr lang="en-GB" dirty="0">
            <a:solidFill>
              <a:schemeClr val="bg1"/>
            </a:solidFill>
          </a:endParaRPr>
        </a:p>
      </dgm:t>
    </dgm:pt>
    <dgm:pt modelId="{CE532C4E-220F-44F1-9371-BD2D87CD2354}" type="parTrans" cxnId="{DC84E4C3-FDF3-462F-BC10-7EF7A6478822}">
      <dgm:prSet/>
      <dgm:spPr/>
      <dgm:t>
        <a:bodyPr/>
        <a:lstStyle/>
        <a:p>
          <a:endParaRPr lang="en-GB"/>
        </a:p>
      </dgm:t>
    </dgm:pt>
    <dgm:pt modelId="{72C22E59-D9E6-44B1-9757-743C3AA31E92}" type="sibTrans" cxnId="{DC84E4C3-FDF3-462F-BC10-7EF7A6478822}">
      <dgm:prSet/>
      <dgm:spPr/>
      <dgm:t>
        <a:bodyPr/>
        <a:lstStyle/>
        <a:p>
          <a:endParaRPr lang="en-GB"/>
        </a:p>
      </dgm:t>
    </dgm:pt>
    <dgm:pt modelId="{2ADEF6E1-75DD-479E-B6BB-8483D819FE00}" type="pres">
      <dgm:prSet presAssocID="{1888016D-AF4F-4244-A294-0DE0A4F99962}" presName="Name0" presStyleCnt="0">
        <dgm:presLayoutVars>
          <dgm:chMax/>
          <dgm:chPref/>
          <dgm:dir/>
          <dgm:animLvl val="lvl"/>
        </dgm:presLayoutVars>
      </dgm:prSet>
      <dgm:spPr/>
      <dgm:t>
        <a:bodyPr/>
        <a:lstStyle/>
        <a:p>
          <a:endParaRPr lang="en-GB"/>
        </a:p>
      </dgm:t>
    </dgm:pt>
    <dgm:pt modelId="{F2CDF321-A301-4CB7-B97E-4EB91F5CFE2E}" type="pres">
      <dgm:prSet presAssocID="{FB2EDD44-88BC-4EAD-8295-C72E1E5D197E}" presName="composite" presStyleCnt="0"/>
      <dgm:spPr/>
    </dgm:pt>
    <dgm:pt modelId="{3D32F25D-7847-4605-8B6D-3820C013E8CF}" type="pres">
      <dgm:prSet presAssocID="{FB2EDD44-88BC-4EAD-8295-C72E1E5D197E}" presName="Parent1" presStyleLbl="node1" presStyleIdx="0" presStyleCnt="6">
        <dgm:presLayoutVars>
          <dgm:chMax val="1"/>
          <dgm:chPref val="1"/>
          <dgm:bulletEnabled val="1"/>
        </dgm:presLayoutVars>
      </dgm:prSet>
      <dgm:spPr/>
      <dgm:t>
        <a:bodyPr/>
        <a:lstStyle/>
        <a:p>
          <a:endParaRPr lang="en-GB"/>
        </a:p>
      </dgm:t>
    </dgm:pt>
    <dgm:pt modelId="{604094BC-B6A6-4EA0-B0CD-2C67AD7E02F1}" type="pres">
      <dgm:prSet presAssocID="{FB2EDD44-88BC-4EAD-8295-C72E1E5D197E}" presName="Childtext1" presStyleLbl="revTx" presStyleIdx="0" presStyleCnt="3">
        <dgm:presLayoutVars>
          <dgm:chMax val="0"/>
          <dgm:chPref val="0"/>
          <dgm:bulletEnabled val="1"/>
        </dgm:presLayoutVars>
      </dgm:prSet>
      <dgm:spPr/>
      <dgm:t>
        <a:bodyPr/>
        <a:lstStyle/>
        <a:p>
          <a:endParaRPr lang="en-GB"/>
        </a:p>
      </dgm:t>
    </dgm:pt>
    <dgm:pt modelId="{DA979D22-B1A8-4FD2-969F-5F6265D7EF95}" type="pres">
      <dgm:prSet presAssocID="{FB2EDD44-88BC-4EAD-8295-C72E1E5D197E}" presName="BalanceSpacing" presStyleCnt="0"/>
      <dgm:spPr/>
    </dgm:pt>
    <dgm:pt modelId="{C8BB3048-5D48-4F81-A311-98E2206D51DC}" type="pres">
      <dgm:prSet presAssocID="{FB2EDD44-88BC-4EAD-8295-C72E1E5D197E}" presName="BalanceSpacing1" presStyleCnt="0"/>
      <dgm:spPr/>
    </dgm:pt>
    <dgm:pt modelId="{AE24274F-9708-4A3B-95F9-61DE543EE94D}" type="pres">
      <dgm:prSet presAssocID="{78CD8E56-EA17-4E6C-93AB-A70A8F28B0CA}" presName="Accent1Text" presStyleLbl="node1" presStyleIdx="1" presStyleCnt="6"/>
      <dgm:spPr/>
      <dgm:t>
        <a:bodyPr/>
        <a:lstStyle/>
        <a:p>
          <a:endParaRPr lang="en-GB"/>
        </a:p>
      </dgm:t>
    </dgm:pt>
    <dgm:pt modelId="{357A2D68-4A85-4835-9F41-D726CF2D19FB}" type="pres">
      <dgm:prSet presAssocID="{78CD8E56-EA17-4E6C-93AB-A70A8F28B0CA}" presName="spaceBetweenRectangles" presStyleCnt="0"/>
      <dgm:spPr/>
    </dgm:pt>
    <dgm:pt modelId="{23096FBA-7844-45F2-B9AA-154D7ABA21F7}" type="pres">
      <dgm:prSet presAssocID="{F2519603-7C47-4425-93C0-27599FF707B3}" presName="composite" presStyleCnt="0"/>
      <dgm:spPr/>
    </dgm:pt>
    <dgm:pt modelId="{7248CDFA-1EAE-4B94-9D88-CA41A0062573}" type="pres">
      <dgm:prSet presAssocID="{F2519603-7C47-4425-93C0-27599FF707B3}" presName="Parent1" presStyleLbl="node1" presStyleIdx="2" presStyleCnt="6">
        <dgm:presLayoutVars>
          <dgm:chMax val="1"/>
          <dgm:chPref val="1"/>
          <dgm:bulletEnabled val="1"/>
        </dgm:presLayoutVars>
      </dgm:prSet>
      <dgm:spPr/>
      <dgm:t>
        <a:bodyPr/>
        <a:lstStyle/>
        <a:p>
          <a:endParaRPr lang="en-GB"/>
        </a:p>
      </dgm:t>
    </dgm:pt>
    <dgm:pt modelId="{0A9DC871-2497-4AAF-8B1D-A14E288F224C}" type="pres">
      <dgm:prSet presAssocID="{F2519603-7C47-4425-93C0-27599FF707B3}" presName="Childtext1" presStyleLbl="revTx" presStyleIdx="1" presStyleCnt="3">
        <dgm:presLayoutVars>
          <dgm:chMax val="0"/>
          <dgm:chPref val="0"/>
          <dgm:bulletEnabled val="1"/>
        </dgm:presLayoutVars>
      </dgm:prSet>
      <dgm:spPr/>
      <dgm:t>
        <a:bodyPr/>
        <a:lstStyle/>
        <a:p>
          <a:endParaRPr lang="en-GB"/>
        </a:p>
      </dgm:t>
    </dgm:pt>
    <dgm:pt modelId="{733C5D07-B806-472C-8CC7-F9B914E7E33C}" type="pres">
      <dgm:prSet presAssocID="{F2519603-7C47-4425-93C0-27599FF707B3}" presName="BalanceSpacing" presStyleCnt="0"/>
      <dgm:spPr/>
    </dgm:pt>
    <dgm:pt modelId="{F10F0511-39A3-437D-8208-C82411A33E41}" type="pres">
      <dgm:prSet presAssocID="{F2519603-7C47-4425-93C0-27599FF707B3}" presName="BalanceSpacing1" presStyleCnt="0"/>
      <dgm:spPr/>
    </dgm:pt>
    <dgm:pt modelId="{9FD0228C-92E2-45F1-ABDC-9DF68033B2B2}" type="pres">
      <dgm:prSet presAssocID="{48FFC007-F858-4B85-B5CD-856D08321A44}" presName="Accent1Text" presStyleLbl="node1" presStyleIdx="3" presStyleCnt="6"/>
      <dgm:spPr/>
      <dgm:t>
        <a:bodyPr/>
        <a:lstStyle/>
        <a:p>
          <a:endParaRPr lang="en-GB"/>
        </a:p>
      </dgm:t>
    </dgm:pt>
    <dgm:pt modelId="{D78966AA-4410-42E3-BC42-9BFB5FC92A28}" type="pres">
      <dgm:prSet presAssocID="{48FFC007-F858-4B85-B5CD-856D08321A44}" presName="spaceBetweenRectangles" presStyleCnt="0"/>
      <dgm:spPr/>
    </dgm:pt>
    <dgm:pt modelId="{1E27EBBF-3F57-4BCB-9067-335DE09FD92E}" type="pres">
      <dgm:prSet presAssocID="{CEEB8283-E749-4131-BF3A-88F20545B161}" presName="composite" presStyleCnt="0"/>
      <dgm:spPr/>
    </dgm:pt>
    <dgm:pt modelId="{46F01F14-685C-4111-9617-2D6F5037B783}" type="pres">
      <dgm:prSet presAssocID="{CEEB8283-E749-4131-BF3A-88F20545B161}" presName="Parent1" presStyleLbl="node1" presStyleIdx="4" presStyleCnt="6">
        <dgm:presLayoutVars>
          <dgm:chMax val="1"/>
          <dgm:chPref val="1"/>
          <dgm:bulletEnabled val="1"/>
        </dgm:presLayoutVars>
      </dgm:prSet>
      <dgm:spPr/>
      <dgm:t>
        <a:bodyPr/>
        <a:lstStyle/>
        <a:p>
          <a:endParaRPr lang="en-GB"/>
        </a:p>
      </dgm:t>
    </dgm:pt>
    <dgm:pt modelId="{B378B4B2-5F9C-49E1-B9AB-57BE3750B0E1}" type="pres">
      <dgm:prSet presAssocID="{CEEB8283-E749-4131-BF3A-88F20545B161}" presName="Childtext1" presStyleLbl="revTx" presStyleIdx="2" presStyleCnt="3">
        <dgm:presLayoutVars>
          <dgm:chMax val="0"/>
          <dgm:chPref val="0"/>
          <dgm:bulletEnabled val="1"/>
        </dgm:presLayoutVars>
      </dgm:prSet>
      <dgm:spPr/>
      <dgm:t>
        <a:bodyPr/>
        <a:lstStyle/>
        <a:p>
          <a:endParaRPr lang="en-GB"/>
        </a:p>
      </dgm:t>
    </dgm:pt>
    <dgm:pt modelId="{5094F7C1-39AF-4654-AA2A-22BE817A191E}" type="pres">
      <dgm:prSet presAssocID="{CEEB8283-E749-4131-BF3A-88F20545B161}" presName="BalanceSpacing" presStyleCnt="0"/>
      <dgm:spPr/>
    </dgm:pt>
    <dgm:pt modelId="{DC4F9A7C-9CBE-49C2-BB64-1A643F8DDC57}" type="pres">
      <dgm:prSet presAssocID="{CEEB8283-E749-4131-BF3A-88F20545B161}" presName="BalanceSpacing1" presStyleCnt="0"/>
      <dgm:spPr/>
    </dgm:pt>
    <dgm:pt modelId="{159FF1EC-E0DB-44AD-A7CE-E5278384FC99}" type="pres">
      <dgm:prSet presAssocID="{56846AF8-6FFF-4A6D-93D2-0F424F3243C0}" presName="Accent1Text" presStyleLbl="node1" presStyleIdx="5" presStyleCnt="6"/>
      <dgm:spPr/>
      <dgm:t>
        <a:bodyPr/>
        <a:lstStyle/>
        <a:p>
          <a:endParaRPr lang="en-GB"/>
        </a:p>
      </dgm:t>
    </dgm:pt>
  </dgm:ptLst>
  <dgm:cxnLst>
    <dgm:cxn modelId="{FE7611B0-CA03-45F7-8479-5E5D5EA1D9C7}" type="presOf" srcId="{78CD8E56-EA17-4E6C-93AB-A70A8F28B0CA}" destId="{AE24274F-9708-4A3B-95F9-61DE543EE94D}" srcOrd="0" destOrd="0" presId="urn:microsoft.com/office/officeart/2008/layout/AlternatingHexagons"/>
    <dgm:cxn modelId="{EC87F08C-847B-4F71-BEF7-8383706AAD2D}" srcId="{1888016D-AF4F-4244-A294-0DE0A4F99962}" destId="{F2519603-7C47-4425-93C0-27599FF707B3}" srcOrd="1" destOrd="0" parTransId="{67966AB3-1F46-40E7-8175-41CC303A7978}" sibTransId="{48FFC007-F858-4B85-B5CD-856D08321A44}"/>
    <dgm:cxn modelId="{7EB07391-9ECB-4524-BA01-06C71B260914}" type="presOf" srcId="{FB2EDD44-88BC-4EAD-8295-C72E1E5D197E}" destId="{3D32F25D-7847-4605-8B6D-3820C013E8CF}" srcOrd="0" destOrd="0" presId="urn:microsoft.com/office/officeart/2008/layout/AlternatingHexagons"/>
    <dgm:cxn modelId="{325A2A83-7243-4193-A882-B783A54AA596}" type="presOf" srcId="{CEEB8283-E749-4131-BF3A-88F20545B161}" destId="{46F01F14-685C-4111-9617-2D6F5037B783}" srcOrd="0" destOrd="0" presId="urn:microsoft.com/office/officeart/2008/layout/AlternatingHexagons"/>
    <dgm:cxn modelId="{0CCF377A-B444-42C8-A940-1B0D979B9449}" type="presOf" srcId="{F2519603-7C47-4425-93C0-27599FF707B3}" destId="{7248CDFA-1EAE-4B94-9D88-CA41A0062573}" srcOrd="0" destOrd="0" presId="urn:microsoft.com/office/officeart/2008/layout/AlternatingHexagons"/>
    <dgm:cxn modelId="{746E8510-AAEE-4295-98F2-9AD6D5D95CB0}" srcId="{1888016D-AF4F-4244-A294-0DE0A4F99962}" destId="{CEEB8283-E749-4131-BF3A-88F20545B161}" srcOrd="2" destOrd="0" parTransId="{42C0BD0B-3D7A-4ECB-912A-B4E954C94CDF}" sibTransId="{56846AF8-6FFF-4A6D-93D2-0F424F3243C0}"/>
    <dgm:cxn modelId="{14DCAF2F-8494-4692-A322-2EFE7C60D1FE}" srcId="{1888016D-AF4F-4244-A294-0DE0A4F99962}" destId="{FB2EDD44-88BC-4EAD-8295-C72E1E5D197E}" srcOrd="0" destOrd="0" parTransId="{5A07533D-DED9-4127-AC3D-171A76B6222A}" sibTransId="{78CD8E56-EA17-4E6C-93AB-A70A8F28B0CA}"/>
    <dgm:cxn modelId="{A0329E8B-E8B6-4D86-A5B1-493BA6FD0A9F}" type="presOf" srcId="{75DE97BF-D059-4838-A727-3703B898E66E}" destId="{B378B4B2-5F9C-49E1-B9AB-57BE3750B0E1}" srcOrd="0" destOrd="0" presId="urn:microsoft.com/office/officeart/2008/layout/AlternatingHexagons"/>
    <dgm:cxn modelId="{AA8C9D82-3C55-4585-A381-E05BC9FB1B64}" type="presOf" srcId="{1888016D-AF4F-4244-A294-0DE0A4F99962}" destId="{2ADEF6E1-75DD-479E-B6BB-8483D819FE00}" srcOrd="0" destOrd="0" presId="urn:microsoft.com/office/officeart/2008/layout/AlternatingHexagons"/>
    <dgm:cxn modelId="{1CD370AD-36D5-4365-93B9-B3C6C383A5A0}" type="presOf" srcId="{29B7DF27-2564-49AD-81CC-683297D1920C}" destId="{0A9DC871-2497-4AAF-8B1D-A14E288F224C}" srcOrd="0" destOrd="0" presId="urn:microsoft.com/office/officeart/2008/layout/AlternatingHexagons"/>
    <dgm:cxn modelId="{DC84E4C3-FDF3-462F-BC10-7EF7A6478822}" srcId="{CEEB8283-E749-4131-BF3A-88F20545B161}" destId="{75DE97BF-D059-4838-A727-3703B898E66E}" srcOrd="0" destOrd="0" parTransId="{CE532C4E-220F-44F1-9371-BD2D87CD2354}" sibTransId="{72C22E59-D9E6-44B1-9757-743C3AA31E92}"/>
    <dgm:cxn modelId="{BAFA4451-512D-411F-A0CE-3B44905E9DDA}" type="presOf" srcId="{56846AF8-6FFF-4A6D-93D2-0F424F3243C0}" destId="{159FF1EC-E0DB-44AD-A7CE-E5278384FC99}" srcOrd="0" destOrd="0" presId="urn:microsoft.com/office/officeart/2008/layout/AlternatingHexagons"/>
    <dgm:cxn modelId="{011061ED-50FC-4685-9BF9-CDEEBBC0F582}" type="presOf" srcId="{48FFC007-F858-4B85-B5CD-856D08321A44}" destId="{9FD0228C-92E2-45F1-ABDC-9DF68033B2B2}" srcOrd="0" destOrd="0" presId="urn:microsoft.com/office/officeart/2008/layout/AlternatingHexagons"/>
    <dgm:cxn modelId="{78475685-5C78-4D15-A5AA-7916DA76BBC0}" srcId="{F2519603-7C47-4425-93C0-27599FF707B3}" destId="{29B7DF27-2564-49AD-81CC-683297D1920C}" srcOrd="0" destOrd="0" parTransId="{B8AC26C8-72C2-4ED1-B63B-BD4967CE9E12}" sibTransId="{B7BF8A94-E601-4CDC-8B16-068157D78BD7}"/>
    <dgm:cxn modelId="{7B4C6EB9-4667-4A4A-B42B-AF01B52F6C87}" type="presParOf" srcId="{2ADEF6E1-75DD-479E-B6BB-8483D819FE00}" destId="{F2CDF321-A301-4CB7-B97E-4EB91F5CFE2E}" srcOrd="0" destOrd="0" presId="urn:microsoft.com/office/officeart/2008/layout/AlternatingHexagons"/>
    <dgm:cxn modelId="{600D9FDD-93CE-4395-830A-F4482728D60D}" type="presParOf" srcId="{F2CDF321-A301-4CB7-B97E-4EB91F5CFE2E}" destId="{3D32F25D-7847-4605-8B6D-3820C013E8CF}" srcOrd="0" destOrd="0" presId="urn:microsoft.com/office/officeart/2008/layout/AlternatingHexagons"/>
    <dgm:cxn modelId="{FB3E2912-4043-4F4D-B79A-84EC17211C9F}" type="presParOf" srcId="{F2CDF321-A301-4CB7-B97E-4EB91F5CFE2E}" destId="{604094BC-B6A6-4EA0-B0CD-2C67AD7E02F1}" srcOrd="1" destOrd="0" presId="urn:microsoft.com/office/officeart/2008/layout/AlternatingHexagons"/>
    <dgm:cxn modelId="{A283E5B1-1CD9-44DB-8720-CD3FF1CE1E36}" type="presParOf" srcId="{F2CDF321-A301-4CB7-B97E-4EB91F5CFE2E}" destId="{DA979D22-B1A8-4FD2-969F-5F6265D7EF95}" srcOrd="2" destOrd="0" presId="urn:microsoft.com/office/officeart/2008/layout/AlternatingHexagons"/>
    <dgm:cxn modelId="{B25DAB8F-7B2F-4F62-BCFB-16C5698A6EA0}" type="presParOf" srcId="{F2CDF321-A301-4CB7-B97E-4EB91F5CFE2E}" destId="{C8BB3048-5D48-4F81-A311-98E2206D51DC}" srcOrd="3" destOrd="0" presId="urn:microsoft.com/office/officeart/2008/layout/AlternatingHexagons"/>
    <dgm:cxn modelId="{95FB3C4E-05BE-4FCC-9C5F-AD6D18F3417B}" type="presParOf" srcId="{F2CDF321-A301-4CB7-B97E-4EB91F5CFE2E}" destId="{AE24274F-9708-4A3B-95F9-61DE543EE94D}" srcOrd="4" destOrd="0" presId="urn:microsoft.com/office/officeart/2008/layout/AlternatingHexagons"/>
    <dgm:cxn modelId="{EF57726D-3AC2-463D-880E-B5383D20BB7D}" type="presParOf" srcId="{2ADEF6E1-75DD-479E-B6BB-8483D819FE00}" destId="{357A2D68-4A85-4835-9F41-D726CF2D19FB}" srcOrd="1" destOrd="0" presId="urn:microsoft.com/office/officeart/2008/layout/AlternatingHexagons"/>
    <dgm:cxn modelId="{B08EFFC6-1BFF-4B94-A296-1DE898DF6F26}" type="presParOf" srcId="{2ADEF6E1-75DD-479E-B6BB-8483D819FE00}" destId="{23096FBA-7844-45F2-B9AA-154D7ABA21F7}" srcOrd="2" destOrd="0" presId="urn:microsoft.com/office/officeart/2008/layout/AlternatingHexagons"/>
    <dgm:cxn modelId="{A8942F2B-4312-4FDA-87C4-333329892EB6}" type="presParOf" srcId="{23096FBA-7844-45F2-B9AA-154D7ABA21F7}" destId="{7248CDFA-1EAE-4B94-9D88-CA41A0062573}" srcOrd="0" destOrd="0" presId="urn:microsoft.com/office/officeart/2008/layout/AlternatingHexagons"/>
    <dgm:cxn modelId="{818DD8EA-8B69-4D9B-BF51-D7447CD18487}" type="presParOf" srcId="{23096FBA-7844-45F2-B9AA-154D7ABA21F7}" destId="{0A9DC871-2497-4AAF-8B1D-A14E288F224C}" srcOrd="1" destOrd="0" presId="urn:microsoft.com/office/officeart/2008/layout/AlternatingHexagons"/>
    <dgm:cxn modelId="{5A8C981D-63A4-4418-8FD6-B596B2A2309D}" type="presParOf" srcId="{23096FBA-7844-45F2-B9AA-154D7ABA21F7}" destId="{733C5D07-B806-472C-8CC7-F9B914E7E33C}" srcOrd="2" destOrd="0" presId="urn:microsoft.com/office/officeart/2008/layout/AlternatingHexagons"/>
    <dgm:cxn modelId="{01D98894-A439-4D09-A5B5-DEB4AC42E5E1}" type="presParOf" srcId="{23096FBA-7844-45F2-B9AA-154D7ABA21F7}" destId="{F10F0511-39A3-437D-8208-C82411A33E41}" srcOrd="3" destOrd="0" presId="urn:microsoft.com/office/officeart/2008/layout/AlternatingHexagons"/>
    <dgm:cxn modelId="{AA1EFBFF-1688-40E9-B0E8-11FD91109917}" type="presParOf" srcId="{23096FBA-7844-45F2-B9AA-154D7ABA21F7}" destId="{9FD0228C-92E2-45F1-ABDC-9DF68033B2B2}" srcOrd="4" destOrd="0" presId="urn:microsoft.com/office/officeart/2008/layout/AlternatingHexagons"/>
    <dgm:cxn modelId="{A40D0C9E-7042-4BFF-BBC6-C98B4F2B5A0E}" type="presParOf" srcId="{2ADEF6E1-75DD-479E-B6BB-8483D819FE00}" destId="{D78966AA-4410-42E3-BC42-9BFB5FC92A28}" srcOrd="3" destOrd="0" presId="urn:microsoft.com/office/officeart/2008/layout/AlternatingHexagons"/>
    <dgm:cxn modelId="{BC8FB5C3-03FD-46A5-BC6A-0DD0F219887A}" type="presParOf" srcId="{2ADEF6E1-75DD-479E-B6BB-8483D819FE00}" destId="{1E27EBBF-3F57-4BCB-9067-335DE09FD92E}" srcOrd="4" destOrd="0" presId="urn:microsoft.com/office/officeart/2008/layout/AlternatingHexagons"/>
    <dgm:cxn modelId="{50936939-31BE-42D7-B74E-3372EF42CD17}" type="presParOf" srcId="{1E27EBBF-3F57-4BCB-9067-335DE09FD92E}" destId="{46F01F14-685C-4111-9617-2D6F5037B783}" srcOrd="0" destOrd="0" presId="urn:microsoft.com/office/officeart/2008/layout/AlternatingHexagons"/>
    <dgm:cxn modelId="{E284489E-7411-437F-876D-72ABA927B25C}" type="presParOf" srcId="{1E27EBBF-3F57-4BCB-9067-335DE09FD92E}" destId="{B378B4B2-5F9C-49E1-B9AB-57BE3750B0E1}" srcOrd="1" destOrd="0" presId="urn:microsoft.com/office/officeart/2008/layout/AlternatingHexagons"/>
    <dgm:cxn modelId="{88976791-9FA3-41BE-8454-42C24579BCCE}" type="presParOf" srcId="{1E27EBBF-3F57-4BCB-9067-335DE09FD92E}" destId="{5094F7C1-39AF-4654-AA2A-22BE817A191E}" srcOrd="2" destOrd="0" presId="urn:microsoft.com/office/officeart/2008/layout/AlternatingHexagons"/>
    <dgm:cxn modelId="{BEFF2CEB-BDDB-4850-A98F-BEAAC2C3BB30}" type="presParOf" srcId="{1E27EBBF-3F57-4BCB-9067-335DE09FD92E}" destId="{DC4F9A7C-9CBE-49C2-BB64-1A643F8DDC57}" srcOrd="3" destOrd="0" presId="urn:microsoft.com/office/officeart/2008/layout/AlternatingHexagons"/>
    <dgm:cxn modelId="{D30CA3C5-869E-4077-B9D3-82CAF797D1FE}" type="presParOf" srcId="{1E27EBBF-3F57-4BCB-9067-335DE09FD92E}" destId="{159FF1EC-E0DB-44AD-A7CE-E5278384FC99}"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7326D5-2443-4732-BBA7-A1D38BCBA1F0}">
      <dsp:nvSpPr>
        <dsp:cNvPr id="0" name=""/>
        <dsp:cNvSpPr/>
      </dsp:nvSpPr>
      <dsp:spPr>
        <a:xfrm>
          <a:off x="2400300" y="1321427"/>
          <a:ext cx="1313557" cy="455945"/>
        </a:xfrm>
        <a:custGeom>
          <a:avLst/>
          <a:gdLst/>
          <a:ahLst/>
          <a:cxnLst/>
          <a:rect l="0" t="0" r="0" b="0"/>
          <a:pathLst>
            <a:path>
              <a:moveTo>
                <a:pt x="0" y="0"/>
              </a:moveTo>
              <a:lnTo>
                <a:pt x="0" y="227972"/>
              </a:lnTo>
              <a:lnTo>
                <a:pt x="1313557" y="227972"/>
              </a:lnTo>
              <a:lnTo>
                <a:pt x="1313557" y="4559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5E426D-B292-4BD8-B6FA-B17774F5D06C}">
      <dsp:nvSpPr>
        <dsp:cNvPr id="0" name=""/>
        <dsp:cNvSpPr/>
      </dsp:nvSpPr>
      <dsp:spPr>
        <a:xfrm>
          <a:off x="1086742" y="1321427"/>
          <a:ext cx="1313557" cy="455945"/>
        </a:xfrm>
        <a:custGeom>
          <a:avLst/>
          <a:gdLst/>
          <a:ahLst/>
          <a:cxnLst/>
          <a:rect l="0" t="0" r="0" b="0"/>
          <a:pathLst>
            <a:path>
              <a:moveTo>
                <a:pt x="1313557" y="0"/>
              </a:moveTo>
              <a:lnTo>
                <a:pt x="1313557" y="227972"/>
              </a:lnTo>
              <a:lnTo>
                <a:pt x="0" y="227972"/>
              </a:lnTo>
              <a:lnTo>
                <a:pt x="0" y="4559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600390-E359-4786-8403-ACF93D2F9FDE}">
      <dsp:nvSpPr>
        <dsp:cNvPr id="0" name=""/>
        <dsp:cNvSpPr/>
      </dsp:nvSpPr>
      <dsp:spPr>
        <a:xfrm>
          <a:off x="1857507" y="235842"/>
          <a:ext cx="1085584" cy="108558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546B5B-3958-4BA5-8540-151452102A4D}">
      <dsp:nvSpPr>
        <dsp:cNvPr id="0" name=""/>
        <dsp:cNvSpPr/>
      </dsp:nvSpPr>
      <dsp:spPr>
        <a:xfrm>
          <a:off x="1857507" y="235842"/>
          <a:ext cx="1085584" cy="108558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5F82E3-A94E-497B-A34F-CE98AFAE6908}">
      <dsp:nvSpPr>
        <dsp:cNvPr id="0" name=""/>
        <dsp:cNvSpPr/>
      </dsp:nvSpPr>
      <dsp:spPr>
        <a:xfrm>
          <a:off x="1314715" y="431247"/>
          <a:ext cx="2171169" cy="69477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GB" sz="2700" kern="1200" dirty="0" err="1" smtClean="0"/>
            <a:t>Factori</a:t>
          </a:r>
          <a:r>
            <a:rPr lang="en-GB" sz="2700" kern="1200" dirty="0" smtClean="0"/>
            <a:t> de </a:t>
          </a:r>
          <a:r>
            <a:rPr lang="en-GB" sz="2700" kern="1200" dirty="0" err="1" smtClean="0"/>
            <a:t>stres</a:t>
          </a:r>
          <a:endParaRPr lang="en-GB" sz="2700" kern="1200" dirty="0"/>
        </a:p>
      </dsp:txBody>
      <dsp:txXfrm>
        <a:off x="1314715" y="431247"/>
        <a:ext cx="2171169" cy="694774"/>
      </dsp:txXfrm>
    </dsp:sp>
    <dsp:sp modelId="{5A8C3719-A71C-4D03-AB7C-9244AB2F77A5}">
      <dsp:nvSpPr>
        <dsp:cNvPr id="0" name=""/>
        <dsp:cNvSpPr/>
      </dsp:nvSpPr>
      <dsp:spPr>
        <a:xfrm>
          <a:off x="543949" y="1777372"/>
          <a:ext cx="1085584" cy="108558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7E7236-6FDD-4B2C-B343-44F8CB0CB2D0}">
      <dsp:nvSpPr>
        <dsp:cNvPr id="0" name=""/>
        <dsp:cNvSpPr/>
      </dsp:nvSpPr>
      <dsp:spPr>
        <a:xfrm>
          <a:off x="543949" y="1777372"/>
          <a:ext cx="1085584" cy="108558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7B280C-2353-423C-97C2-982624382769}">
      <dsp:nvSpPr>
        <dsp:cNvPr id="0" name=""/>
        <dsp:cNvSpPr/>
      </dsp:nvSpPr>
      <dsp:spPr>
        <a:xfrm>
          <a:off x="1157" y="1972778"/>
          <a:ext cx="2171169" cy="69477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GB" sz="2700" kern="1200" dirty="0" err="1" smtClean="0"/>
            <a:t>Interni</a:t>
          </a:r>
          <a:endParaRPr lang="en-GB" sz="2700" kern="1200" dirty="0"/>
        </a:p>
      </dsp:txBody>
      <dsp:txXfrm>
        <a:off x="1157" y="1972778"/>
        <a:ext cx="2171169" cy="694774"/>
      </dsp:txXfrm>
    </dsp:sp>
    <dsp:sp modelId="{E541B227-6B30-4090-AE46-3EB4E9878AD4}">
      <dsp:nvSpPr>
        <dsp:cNvPr id="0" name=""/>
        <dsp:cNvSpPr/>
      </dsp:nvSpPr>
      <dsp:spPr>
        <a:xfrm>
          <a:off x="3171065" y="1777372"/>
          <a:ext cx="1085584" cy="108558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C4E7D8-A9F0-4FFC-8823-0A64C8A18999}">
      <dsp:nvSpPr>
        <dsp:cNvPr id="0" name=""/>
        <dsp:cNvSpPr/>
      </dsp:nvSpPr>
      <dsp:spPr>
        <a:xfrm>
          <a:off x="3171065" y="1777372"/>
          <a:ext cx="1085584" cy="108558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7E135D-8704-44DA-830E-14B777641DBC}">
      <dsp:nvSpPr>
        <dsp:cNvPr id="0" name=""/>
        <dsp:cNvSpPr/>
      </dsp:nvSpPr>
      <dsp:spPr>
        <a:xfrm>
          <a:off x="2628272" y="1972778"/>
          <a:ext cx="2171169" cy="69477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GB" sz="2700" kern="1200" dirty="0" err="1" smtClean="0"/>
            <a:t>Externi</a:t>
          </a:r>
          <a:endParaRPr lang="en-GB" sz="2700" kern="1200" dirty="0"/>
        </a:p>
      </dsp:txBody>
      <dsp:txXfrm>
        <a:off x="2628272" y="1972778"/>
        <a:ext cx="2171169" cy="6947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7326D5-2443-4732-BBA7-A1D38BCBA1F0}">
      <dsp:nvSpPr>
        <dsp:cNvPr id="0" name=""/>
        <dsp:cNvSpPr/>
      </dsp:nvSpPr>
      <dsp:spPr>
        <a:xfrm>
          <a:off x="3048000" y="1844867"/>
          <a:ext cx="2156482" cy="374265"/>
        </a:xfrm>
        <a:custGeom>
          <a:avLst/>
          <a:gdLst/>
          <a:ahLst/>
          <a:cxnLst/>
          <a:rect l="0" t="0" r="0" b="0"/>
          <a:pathLst>
            <a:path>
              <a:moveTo>
                <a:pt x="0" y="0"/>
              </a:moveTo>
              <a:lnTo>
                <a:pt x="0" y="187132"/>
              </a:lnTo>
              <a:lnTo>
                <a:pt x="2156482" y="187132"/>
              </a:lnTo>
              <a:lnTo>
                <a:pt x="2156482" y="3742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3D4390-DF8C-45D6-B59E-14DB23A79B4D}">
      <dsp:nvSpPr>
        <dsp:cNvPr id="0" name=""/>
        <dsp:cNvSpPr/>
      </dsp:nvSpPr>
      <dsp:spPr>
        <a:xfrm>
          <a:off x="3002279" y="1844867"/>
          <a:ext cx="91440" cy="374265"/>
        </a:xfrm>
        <a:custGeom>
          <a:avLst/>
          <a:gdLst/>
          <a:ahLst/>
          <a:cxnLst/>
          <a:rect l="0" t="0" r="0" b="0"/>
          <a:pathLst>
            <a:path>
              <a:moveTo>
                <a:pt x="45720" y="0"/>
              </a:moveTo>
              <a:lnTo>
                <a:pt x="45720" y="3742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5E426D-B292-4BD8-B6FA-B17774F5D06C}">
      <dsp:nvSpPr>
        <dsp:cNvPr id="0" name=""/>
        <dsp:cNvSpPr/>
      </dsp:nvSpPr>
      <dsp:spPr>
        <a:xfrm>
          <a:off x="891517" y="1844867"/>
          <a:ext cx="2156482" cy="374265"/>
        </a:xfrm>
        <a:custGeom>
          <a:avLst/>
          <a:gdLst/>
          <a:ahLst/>
          <a:cxnLst/>
          <a:rect l="0" t="0" r="0" b="0"/>
          <a:pathLst>
            <a:path>
              <a:moveTo>
                <a:pt x="2156482" y="0"/>
              </a:moveTo>
              <a:lnTo>
                <a:pt x="2156482" y="187132"/>
              </a:lnTo>
              <a:lnTo>
                <a:pt x="0" y="187132"/>
              </a:lnTo>
              <a:lnTo>
                <a:pt x="0" y="3742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600390-E359-4786-8403-ACF93D2F9FDE}">
      <dsp:nvSpPr>
        <dsp:cNvPr id="0" name=""/>
        <dsp:cNvSpPr/>
      </dsp:nvSpPr>
      <dsp:spPr>
        <a:xfrm>
          <a:off x="2602445" y="953758"/>
          <a:ext cx="891108" cy="891108"/>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546B5B-3958-4BA5-8540-151452102A4D}">
      <dsp:nvSpPr>
        <dsp:cNvPr id="0" name=""/>
        <dsp:cNvSpPr/>
      </dsp:nvSpPr>
      <dsp:spPr>
        <a:xfrm>
          <a:off x="2602445" y="953758"/>
          <a:ext cx="891108" cy="891108"/>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5F82E3-A94E-497B-A34F-CE98AFAE6908}">
      <dsp:nvSpPr>
        <dsp:cNvPr id="0" name=""/>
        <dsp:cNvSpPr/>
      </dsp:nvSpPr>
      <dsp:spPr>
        <a:xfrm>
          <a:off x="2156891" y="1114158"/>
          <a:ext cx="1782216" cy="57030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err="1" smtClean="0"/>
            <a:t>Factori</a:t>
          </a:r>
          <a:r>
            <a:rPr lang="en-GB" sz="1400" kern="1200" dirty="0" smtClean="0"/>
            <a:t> de </a:t>
          </a:r>
          <a:r>
            <a:rPr lang="en-GB" sz="1400" kern="1200" dirty="0" err="1" smtClean="0"/>
            <a:t>stres</a:t>
          </a:r>
          <a:endParaRPr lang="en-GB" sz="1400" kern="1200" dirty="0"/>
        </a:p>
      </dsp:txBody>
      <dsp:txXfrm>
        <a:off x="2156891" y="1114158"/>
        <a:ext cx="1782216" cy="570309"/>
      </dsp:txXfrm>
    </dsp:sp>
    <dsp:sp modelId="{5A8C3719-A71C-4D03-AB7C-9244AB2F77A5}">
      <dsp:nvSpPr>
        <dsp:cNvPr id="0" name=""/>
        <dsp:cNvSpPr/>
      </dsp:nvSpPr>
      <dsp:spPr>
        <a:xfrm>
          <a:off x="445963" y="2219132"/>
          <a:ext cx="891108" cy="891108"/>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7E7236-6FDD-4B2C-B343-44F8CB0CB2D0}">
      <dsp:nvSpPr>
        <dsp:cNvPr id="0" name=""/>
        <dsp:cNvSpPr/>
      </dsp:nvSpPr>
      <dsp:spPr>
        <a:xfrm>
          <a:off x="445963" y="2219132"/>
          <a:ext cx="891108" cy="891108"/>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7B280C-2353-423C-97C2-982624382769}">
      <dsp:nvSpPr>
        <dsp:cNvPr id="0" name=""/>
        <dsp:cNvSpPr/>
      </dsp:nvSpPr>
      <dsp:spPr>
        <a:xfrm>
          <a:off x="409" y="2379532"/>
          <a:ext cx="1782216" cy="57030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t>Pot fi </a:t>
          </a:r>
          <a:r>
            <a:rPr lang="en-GB" sz="1400" kern="1200" dirty="0" err="1" smtClean="0"/>
            <a:t>eliminati</a:t>
          </a:r>
          <a:r>
            <a:rPr lang="en-GB" sz="1400" kern="1200" dirty="0" smtClean="0"/>
            <a:t> de </a:t>
          </a:r>
          <a:r>
            <a:rPr lang="en-GB" sz="1400" kern="1200" dirty="0" err="1" smtClean="0"/>
            <a:t>unul</a:t>
          </a:r>
          <a:r>
            <a:rPr lang="en-GB" sz="1400" kern="1200" dirty="0" smtClean="0"/>
            <a:t> </a:t>
          </a:r>
          <a:r>
            <a:rPr lang="en-GB" sz="1400" kern="1200" dirty="0" err="1" smtClean="0"/>
            <a:t>singur</a:t>
          </a:r>
          <a:endParaRPr lang="en-GB" sz="1400" kern="1200" dirty="0"/>
        </a:p>
      </dsp:txBody>
      <dsp:txXfrm>
        <a:off x="409" y="2379532"/>
        <a:ext cx="1782216" cy="570309"/>
      </dsp:txXfrm>
    </dsp:sp>
    <dsp:sp modelId="{ED24C996-2535-4369-BA1A-24506D6812E7}">
      <dsp:nvSpPr>
        <dsp:cNvPr id="0" name=""/>
        <dsp:cNvSpPr/>
      </dsp:nvSpPr>
      <dsp:spPr>
        <a:xfrm>
          <a:off x="2602445" y="2219132"/>
          <a:ext cx="891108" cy="891108"/>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F1D47A-2AC6-4820-8160-3B970F4F8777}">
      <dsp:nvSpPr>
        <dsp:cNvPr id="0" name=""/>
        <dsp:cNvSpPr/>
      </dsp:nvSpPr>
      <dsp:spPr>
        <a:xfrm>
          <a:off x="2602445" y="2219132"/>
          <a:ext cx="891108" cy="891108"/>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3E49EC-4925-4BD6-A95E-6D333164122A}">
      <dsp:nvSpPr>
        <dsp:cNvPr id="0" name=""/>
        <dsp:cNvSpPr/>
      </dsp:nvSpPr>
      <dsp:spPr>
        <a:xfrm>
          <a:off x="2156891" y="2379532"/>
          <a:ext cx="1782216" cy="57030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t>Pot fi </a:t>
          </a:r>
          <a:r>
            <a:rPr lang="en-GB" sz="1400" kern="1200" dirty="0" err="1" smtClean="0"/>
            <a:t>eliminati</a:t>
          </a:r>
          <a:r>
            <a:rPr lang="en-GB" sz="1400" kern="1200" dirty="0" smtClean="0"/>
            <a:t> cu </a:t>
          </a:r>
          <a:r>
            <a:rPr lang="en-GB" sz="1400" kern="1200" dirty="0" err="1" smtClean="0"/>
            <a:t>ajutorul</a:t>
          </a:r>
          <a:r>
            <a:rPr lang="en-GB" sz="1400" kern="1200" dirty="0" smtClean="0"/>
            <a:t> </a:t>
          </a:r>
          <a:r>
            <a:rPr lang="en-GB" sz="1400" kern="1200" dirty="0" err="1" smtClean="0"/>
            <a:t>altor</a:t>
          </a:r>
          <a:r>
            <a:rPr lang="en-GB" sz="1400" kern="1200" dirty="0" smtClean="0"/>
            <a:t> </a:t>
          </a:r>
          <a:r>
            <a:rPr lang="en-GB" sz="1400" kern="1200" dirty="0" err="1" smtClean="0"/>
            <a:t>persoane</a:t>
          </a:r>
          <a:endParaRPr lang="en-GB" sz="1400" kern="1200" dirty="0"/>
        </a:p>
      </dsp:txBody>
      <dsp:txXfrm>
        <a:off x="2156891" y="2379532"/>
        <a:ext cx="1782216" cy="570309"/>
      </dsp:txXfrm>
    </dsp:sp>
    <dsp:sp modelId="{E541B227-6B30-4090-AE46-3EB4E9878AD4}">
      <dsp:nvSpPr>
        <dsp:cNvPr id="0" name=""/>
        <dsp:cNvSpPr/>
      </dsp:nvSpPr>
      <dsp:spPr>
        <a:xfrm>
          <a:off x="4758928" y="2219132"/>
          <a:ext cx="891108" cy="891108"/>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C4E7D8-A9F0-4FFC-8823-0A64C8A18999}">
      <dsp:nvSpPr>
        <dsp:cNvPr id="0" name=""/>
        <dsp:cNvSpPr/>
      </dsp:nvSpPr>
      <dsp:spPr>
        <a:xfrm>
          <a:off x="4758928" y="2219132"/>
          <a:ext cx="891108" cy="891108"/>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7E135D-8704-44DA-830E-14B777641DBC}">
      <dsp:nvSpPr>
        <dsp:cNvPr id="0" name=""/>
        <dsp:cNvSpPr/>
      </dsp:nvSpPr>
      <dsp:spPr>
        <a:xfrm>
          <a:off x="4313373" y="2379532"/>
          <a:ext cx="1782216" cy="57030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t>Nu pot fi </a:t>
          </a:r>
          <a:r>
            <a:rPr lang="en-GB" sz="1400" kern="1200" dirty="0" err="1" smtClean="0"/>
            <a:t>eliminati</a:t>
          </a:r>
          <a:r>
            <a:rPr lang="en-GB" sz="1400" kern="1200" dirty="0" smtClean="0"/>
            <a:t> </a:t>
          </a:r>
          <a:r>
            <a:rPr lang="en-GB" sz="1400" kern="1200" dirty="0" err="1" smtClean="0"/>
            <a:t>sau</a:t>
          </a:r>
          <a:r>
            <a:rPr lang="en-GB" sz="1400" kern="1200" dirty="0" smtClean="0"/>
            <a:t> </a:t>
          </a:r>
          <a:r>
            <a:rPr lang="en-GB" sz="1400" kern="1200" dirty="0" err="1" smtClean="0"/>
            <a:t>evitati</a:t>
          </a:r>
          <a:r>
            <a:rPr lang="en-GB" sz="1400" kern="1200" dirty="0" smtClean="0"/>
            <a:t> </a:t>
          </a:r>
          <a:endParaRPr lang="en-GB" sz="1400" kern="1200" dirty="0"/>
        </a:p>
      </dsp:txBody>
      <dsp:txXfrm>
        <a:off x="4313373" y="2379532"/>
        <a:ext cx="1782216" cy="5703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32F25D-7847-4605-8B6D-3820C013E8CF}">
      <dsp:nvSpPr>
        <dsp:cNvPr id="0" name=""/>
        <dsp:cNvSpPr/>
      </dsp:nvSpPr>
      <dsp:spPr>
        <a:xfrm rot="5400000">
          <a:off x="2185785" y="69610"/>
          <a:ext cx="1047998" cy="911758"/>
        </a:xfrm>
        <a:prstGeom prst="hexagon">
          <a:avLst>
            <a:gd name="adj" fmla="val 25000"/>
            <a:gd name="vf" fmla="val 11547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err="1" smtClean="0"/>
            <a:t>Fii</a:t>
          </a:r>
          <a:r>
            <a:rPr lang="en-GB" sz="1000" kern="1200" dirty="0" smtClean="0"/>
            <a:t>/ fa </a:t>
          </a:r>
          <a:r>
            <a:rPr lang="en-GB" sz="1000" kern="1200" dirty="0" err="1" smtClean="0"/>
            <a:t>totul</a:t>
          </a:r>
          <a:r>
            <a:rPr lang="en-GB" sz="1000" kern="1200" dirty="0" smtClean="0"/>
            <a:t> perfect!</a:t>
          </a:r>
          <a:endParaRPr lang="en-GB" sz="1000" kern="1200" dirty="0"/>
        </a:p>
      </dsp:txBody>
      <dsp:txXfrm rot="-5400000">
        <a:off x="2395987" y="164803"/>
        <a:ext cx="627594" cy="721372"/>
      </dsp:txXfrm>
    </dsp:sp>
    <dsp:sp modelId="{604094BC-B6A6-4EA0-B0CD-2C67AD7E02F1}">
      <dsp:nvSpPr>
        <dsp:cNvPr id="0" name=""/>
        <dsp:cNvSpPr/>
      </dsp:nvSpPr>
      <dsp:spPr>
        <a:xfrm>
          <a:off x="3193330" y="211090"/>
          <a:ext cx="1169565" cy="628798"/>
        </a:xfrm>
        <a:prstGeom prst="rect">
          <a:avLst/>
        </a:prstGeom>
        <a:noFill/>
        <a:ln>
          <a:noFill/>
        </a:ln>
        <a:effectLst/>
      </dsp:spPr>
      <dsp:style>
        <a:lnRef idx="0">
          <a:scrgbClr r="0" g="0" b="0"/>
        </a:lnRef>
        <a:fillRef idx="0">
          <a:scrgbClr r="0" g="0" b="0"/>
        </a:fillRef>
        <a:effectRef idx="0">
          <a:scrgbClr r="0" g="0" b="0"/>
        </a:effectRef>
        <a:fontRef idx="minor"/>
      </dsp:style>
    </dsp:sp>
    <dsp:sp modelId="{AE24274F-9708-4A3B-95F9-61DE543EE94D}">
      <dsp:nvSpPr>
        <dsp:cNvPr id="0" name=""/>
        <dsp:cNvSpPr/>
      </dsp:nvSpPr>
      <dsp:spPr>
        <a:xfrm rot="5400000">
          <a:off x="1201086" y="69610"/>
          <a:ext cx="1047998" cy="911758"/>
        </a:xfrm>
        <a:prstGeom prst="hexagon">
          <a:avLst>
            <a:gd name="adj" fmla="val 25000"/>
            <a:gd name="vf" fmla="val 11547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GB" sz="3600" kern="1200"/>
        </a:p>
      </dsp:txBody>
      <dsp:txXfrm rot="-5400000">
        <a:off x="1411288" y="164803"/>
        <a:ext cx="627594" cy="721372"/>
      </dsp:txXfrm>
    </dsp:sp>
    <dsp:sp modelId="{7248CDFA-1EAE-4B94-9D88-CA41A0062573}">
      <dsp:nvSpPr>
        <dsp:cNvPr id="0" name=""/>
        <dsp:cNvSpPr/>
      </dsp:nvSpPr>
      <dsp:spPr>
        <a:xfrm rot="5400000">
          <a:off x="1691549" y="959151"/>
          <a:ext cx="1047998" cy="911758"/>
        </a:xfrm>
        <a:prstGeom prst="hexagon">
          <a:avLst>
            <a:gd name="adj" fmla="val 25000"/>
            <a:gd name="vf" fmla="val 11547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err="1" smtClean="0"/>
            <a:t>Grabeste-te</a:t>
          </a:r>
          <a:r>
            <a:rPr lang="en-GB" sz="1000" kern="1200" dirty="0" smtClean="0"/>
            <a:t>! Fa </a:t>
          </a:r>
          <a:r>
            <a:rPr lang="en-GB" sz="1000" kern="1200" dirty="0" err="1" smtClean="0"/>
            <a:t>totul</a:t>
          </a:r>
          <a:r>
            <a:rPr lang="en-GB" sz="1000" kern="1200" dirty="0" smtClean="0"/>
            <a:t> </a:t>
          </a:r>
          <a:r>
            <a:rPr lang="en-GB" sz="1000" kern="1200" dirty="0" err="1" smtClean="0"/>
            <a:t>pe</a:t>
          </a:r>
          <a:r>
            <a:rPr lang="en-GB" sz="1000" kern="1200" dirty="0" smtClean="0"/>
            <a:t> </a:t>
          </a:r>
          <a:r>
            <a:rPr lang="en-GB" sz="1000" kern="1200" dirty="0" err="1" smtClean="0"/>
            <a:t>fuga</a:t>
          </a:r>
          <a:r>
            <a:rPr lang="en-GB" sz="1000" kern="1200" dirty="0" smtClean="0"/>
            <a:t>! </a:t>
          </a:r>
          <a:endParaRPr lang="en-GB" sz="1000" kern="1200" dirty="0"/>
        </a:p>
      </dsp:txBody>
      <dsp:txXfrm rot="-5400000">
        <a:off x="1901751" y="1054344"/>
        <a:ext cx="627594" cy="721372"/>
      </dsp:txXfrm>
    </dsp:sp>
    <dsp:sp modelId="{0A9DC871-2497-4AAF-8B1D-A14E288F224C}">
      <dsp:nvSpPr>
        <dsp:cNvPr id="0" name=""/>
        <dsp:cNvSpPr/>
      </dsp:nvSpPr>
      <dsp:spPr>
        <a:xfrm>
          <a:off x="590103" y="1100631"/>
          <a:ext cx="1131837" cy="628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r" defTabSz="444500">
            <a:lnSpc>
              <a:spcPct val="90000"/>
            </a:lnSpc>
            <a:spcBef>
              <a:spcPct val="0"/>
            </a:spcBef>
            <a:spcAft>
              <a:spcPct val="35000"/>
            </a:spcAft>
          </a:pPr>
          <a:r>
            <a:rPr lang="en-GB" sz="1000" kern="1200" dirty="0" err="1" smtClean="0"/>
            <a:t>Multumeste-i</a:t>
          </a:r>
          <a:r>
            <a:rPr lang="en-GB" sz="1000" kern="1200" dirty="0" smtClean="0"/>
            <a:t> </a:t>
          </a:r>
          <a:r>
            <a:rPr lang="en-GB" sz="1000" kern="1200" dirty="0" err="1" smtClean="0"/>
            <a:t>pe</a:t>
          </a:r>
          <a:r>
            <a:rPr lang="en-GB" sz="1000" kern="1200" dirty="0" smtClean="0"/>
            <a:t> </a:t>
          </a:r>
          <a:r>
            <a:rPr lang="en-GB" sz="1000" kern="1200" dirty="0" err="1" smtClean="0"/>
            <a:t>altii</a:t>
          </a:r>
          <a:r>
            <a:rPr lang="en-GB" sz="1000" kern="1200" dirty="0" smtClean="0"/>
            <a:t>!</a:t>
          </a:r>
          <a:endParaRPr lang="en-GB" sz="1000" kern="1200" dirty="0"/>
        </a:p>
      </dsp:txBody>
      <dsp:txXfrm>
        <a:off x="590103" y="1100631"/>
        <a:ext cx="1131837" cy="628798"/>
      </dsp:txXfrm>
    </dsp:sp>
    <dsp:sp modelId="{9FD0228C-92E2-45F1-ABDC-9DF68033B2B2}">
      <dsp:nvSpPr>
        <dsp:cNvPr id="0" name=""/>
        <dsp:cNvSpPr/>
      </dsp:nvSpPr>
      <dsp:spPr>
        <a:xfrm rot="5400000">
          <a:off x="2676248" y="959151"/>
          <a:ext cx="1047998" cy="911758"/>
        </a:xfrm>
        <a:prstGeom prst="hexagon">
          <a:avLst>
            <a:gd name="adj" fmla="val 25000"/>
            <a:gd name="vf" fmla="val 11547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GB" sz="3600" kern="1200"/>
        </a:p>
      </dsp:txBody>
      <dsp:txXfrm rot="-5400000">
        <a:off x="2886450" y="1054344"/>
        <a:ext cx="627594" cy="721372"/>
      </dsp:txXfrm>
    </dsp:sp>
    <dsp:sp modelId="{46F01F14-685C-4111-9617-2D6F5037B783}">
      <dsp:nvSpPr>
        <dsp:cNvPr id="0" name=""/>
        <dsp:cNvSpPr/>
      </dsp:nvSpPr>
      <dsp:spPr>
        <a:xfrm rot="5400000">
          <a:off x="2185785" y="1848692"/>
          <a:ext cx="1047998" cy="911758"/>
        </a:xfrm>
        <a:prstGeom prst="hexagon">
          <a:avLst>
            <a:gd name="adj" fmla="val 25000"/>
            <a:gd name="vf" fmla="val 11547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err="1" smtClean="0"/>
            <a:t>Fii</a:t>
          </a:r>
          <a:r>
            <a:rPr lang="en-GB" sz="1000" kern="1200" dirty="0" smtClean="0"/>
            <a:t> </a:t>
          </a:r>
          <a:r>
            <a:rPr lang="en-GB" sz="1000" kern="1200" dirty="0" err="1" smtClean="0"/>
            <a:t>puternic</a:t>
          </a:r>
          <a:r>
            <a:rPr lang="en-GB" sz="1000" kern="1200" dirty="0" smtClean="0"/>
            <a:t>!</a:t>
          </a:r>
          <a:endParaRPr lang="en-GB" sz="1000" kern="1200" dirty="0"/>
        </a:p>
      </dsp:txBody>
      <dsp:txXfrm rot="-5400000">
        <a:off x="2395987" y="1943885"/>
        <a:ext cx="627594" cy="721372"/>
      </dsp:txXfrm>
    </dsp:sp>
    <dsp:sp modelId="{B378B4B2-5F9C-49E1-B9AB-57BE3750B0E1}">
      <dsp:nvSpPr>
        <dsp:cNvPr id="0" name=""/>
        <dsp:cNvSpPr/>
      </dsp:nvSpPr>
      <dsp:spPr>
        <a:xfrm>
          <a:off x="3193330" y="1990171"/>
          <a:ext cx="1169565" cy="628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n-GB" sz="1000" kern="1200" dirty="0" err="1" smtClean="0"/>
            <a:t>Incearca</a:t>
          </a:r>
          <a:r>
            <a:rPr lang="en-GB" sz="1000" kern="1200" dirty="0" smtClean="0"/>
            <a:t> din </a:t>
          </a:r>
          <a:r>
            <a:rPr lang="en-GB" sz="1000" kern="1200" dirty="0" err="1" smtClean="0"/>
            <a:t>greu</a:t>
          </a:r>
          <a:r>
            <a:rPr lang="en-GB" sz="1000" kern="1200" dirty="0" smtClean="0"/>
            <a:t>! </a:t>
          </a:r>
          <a:endParaRPr lang="en-GB" sz="1000" kern="1200" dirty="0"/>
        </a:p>
      </dsp:txBody>
      <dsp:txXfrm>
        <a:off x="3193330" y="1990171"/>
        <a:ext cx="1169565" cy="628798"/>
      </dsp:txXfrm>
    </dsp:sp>
    <dsp:sp modelId="{159FF1EC-E0DB-44AD-A7CE-E5278384FC99}">
      <dsp:nvSpPr>
        <dsp:cNvPr id="0" name=""/>
        <dsp:cNvSpPr/>
      </dsp:nvSpPr>
      <dsp:spPr>
        <a:xfrm rot="5400000">
          <a:off x="1201086" y="1848692"/>
          <a:ext cx="1047998" cy="911758"/>
        </a:xfrm>
        <a:prstGeom prst="hexagon">
          <a:avLst>
            <a:gd name="adj" fmla="val 25000"/>
            <a:gd name="vf" fmla="val 11547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GB" sz="3600" kern="1200"/>
        </a:p>
      </dsp:txBody>
      <dsp:txXfrm rot="-5400000">
        <a:off x="1411288" y="1943885"/>
        <a:ext cx="627594" cy="7213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32F25D-7847-4605-8B6D-3820C013E8CF}">
      <dsp:nvSpPr>
        <dsp:cNvPr id="0" name=""/>
        <dsp:cNvSpPr/>
      </dsp:nvSpPr>
      <dsp:spPr>
        <a:xfrm rot="5400000">
          <a:off x="2185785" y="69610"/>
          <a:ext cx="1047998" cy="911758"/>
        </a:xfrm>
        <a:prstGeom prst="hexagon">
          <a:avLst>
            <a:gd name="adj" fmla="val 25000"/>
            <a:gd name="vf" fmla="val 11547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err="1" smtClean="0"/>
            <a:t>Fii</a:t>
          </a:r>
          <a:r>
            <a:rPr lang="en-GB" sz="1000" kern="1200" dirty="0" smtClean="0"/>
            <a:t>/ fa </a:t>
          </a:r>
          <a:r>
            <a:rPr lang="en-GB" sz="1000" kern="1200" dirty="0" err="1" smtClean="0"/>
            <a:t>totul</a:t>
          </a:r>
          <a:r>
            <a:rPr lang="en-GB" sz="1000" kern="1200" dirty="0" smtClean="0"/>
            <a:t> perfect!</a:t>
          </a:r>
          <a:endParaRPr lang="en-GB" sz="1000" kern="1200" dirty="0"/>
        </a:p>
      </dsp:txBody>
      <dsp:txXfrm rot="-5400000">
        <a:off x="2395987" y="164803"/>
        <a:ext cx="627594" cy="721372"/>
      </dsp:txXfrm>
    </dsp:sp>
    <dsp:sp modelId="{604094BC-B6A6-4EA0-B0CD-2C67AD7E02F1}">
      <dsp:nvSpPr>
        <dsp:cNvPr id="0" name=""/>
        <dsp:cNvSpPr/>
      </dsp:nvSpPr>
      <dsp:spPr>
        <a:xfrm>
          <a:off x="3193330" y="211090"/>
          <a:ext cx="1169565" cy="628798"/>
        </a:xfrm>
        <a:prstGeom prst="rect">
          <a:avLst/>
        </a:prstGeom>
        <a:noFill/>
        <a:ln>
          <a:noFill/>
        </a:ln>
        <a:effectLst/>
      </dsp:spPr>
      <dsp:style>
        <a:lnRef idx="0">
          <a:scrgbClr r="0" g="0" b="0"/>
        </a:lnRef>
        <a:fillRef idx="0">
          <a:scrgbClr r="0" g="0" b="0"/>
        </a:fillRef>
        <a:effectRef idx="0">
          <a:scrgbClr r="0" g="0" b="0"/>
        </a:effectRef>
        <a:fontRef idx="minor"/>
      </dsp:style>
    </dsp:sp>
    <dsp:sp modelId="{AE24274F-9708-4A3B-95F9-61DE543EE94D}">
      <dsp:nvSpPr>
        <dsp:cNvPr id="0" name=""/>
        <dsp:cNvSpPr/>
      </dsp:nvSpPr>
      <dsp:spPr>
        <a:xfrm rot="5400000">
          <a:off x="1201086" y="69610"/>
          <a:ext cx="1047998" cy="911758"/>
        </a:xfrm>
        <a:prstGeom prst="hexagon">
          <a:avLst>
            <a:gd name="adj" fmla="val 25000"/>
            <a:gd name="vf" fmla="val 11547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GB" sz="3600" kern="1200"/>
        </a:p>
      </dsp:txBody>
      <dsp:txXfrm rot="-5400000">
        <a:off x="1411288" y="164803"/>
        <a:ext cx="627594" cy="721372"/>
      </dsp:txXfrm>
    </dsp:sp>
    <dsp:sp modelId="{7248CDFA-1EAE-4B94-9D88-CA41A0062573}">
      <dsp:nvSpPr>
        <dsp:cNvPr id="0" name=""/>
        <dsp:cNvSpPr/>
      </dsp:nvSpPr>
      <dsp:spPr>
        <a:xfrm rot="5400000">
          <a:off x="1691549" y="959151"/>
          <a:ext cx="1047998" cy="911758"/>
        </a:xfrm>
        <a:prstGeom prst="hexagon">
          <a:avLst>
            <a:gd name="adj" fmla="val 25000"/>
            <a:gd name="vf" fmla="val 11547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err="1" smtClean="0"/>
            <a:t>Grabeste-te</a:t>
          </a:r>
          <a:r>
            <a:rPr lang="en-GB" sz="1000" kern="1200" dirty="0" smtClean="0"/>
            <a:t>! Fa </a:t>
          </a:r>
          <a:r>
            <a:rPr lang="en-GB" sz="1000" kern="1200" dirty="0" err="1" smtClean="0"/>
            <a:t>totul</a:t>
          </a:r>
          <a:r>
            <a:rPr lang="en-GB" sz="1000" kern="1200" dirty="0" smtClean="0"/>
            <a:t> </a:t>
          </a:r>
          <a:r>
            <a:rPr lang="en-GB" sz="1000" kern="1200" dirty="0" err="1" smtClean="0"/>
            <a:t>pe</a:t>
          </a:r>
          <a:r>
            <a:rPr lang="en-GB" sz="1000" kern="1200" dirty="0" smtClean="0"/>
            <a:t> </a:t>
          </a:r>
          <a:r>
            <a:rPr lang="en-GB" sz="1000" kern="1200" dirty="0" err="1" smtClean="0"/>
            <a:t>fuga</a:t>
          </a:r>
          <a:r>
            <a:rPr lang="en-GB" sz="1000" kern="1200" dirty="0" smtClean="0"/>
            <a:t>! </a:t>
          </a:r>
          <a:endParaRPr lang="en-GB" sz="1000" kern="1200" dirty="0"/>
        </a:p>
      </dsp:txBody>
      <dsp:txXfrm rot="-5400000">
        <a:off x="1901751" y="1054344"/>
        <a:ext cx="627594" cy="721372"/>
      </dsp:txXfrm>
    </dsp:sp>
    <dsp:sp modelId="{0A9DC871-2497-4AAF-8B1D-A14E288F224C}">
      <dsp:nvSpPr>
        <dsp:cNvPr id="0" name=""/>
        <dsp:cNvSpPr/>
      </dsp:nvSpPr>
      <dsp:spPr>
        <a:xfrm>
          <a:off x="590103" y="1100631"/>
          <a:ext cx="1131837" cy="628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r" defTabSz="444500">
            <a:lnSpc>
              <a:spcPct val="90000"/>
            </a:lnSpc>
            <a:spcBef>
              <a:spcPct val="0"/>
            </a:spcBef>
            <a:spcAft>
              <a:spcPct val="35000"/>
            </a:spcAft>
          </a:pPr>
          <a:r>
            <a:rPr lang="en-GB" sz="1000" kern="1200" dirty="0" err="1" smtClean="0"/>
            <a:t>Multumeste-i</a:t>
          </a:r>
          <a:r>
            <a:rPr lang="en-GB" sz="1000" kern="1200" dirty="0" smtClean="0"/>
            <a:t> </a:t>
          </a:r>
          <a:r>
            <a:rPr lang="en-GB" sz="1000" kern="1200" dirty="0" err="1" smtClean="0"/>
            <a:t>pe</a:t>
          </a:r>
          <a:r>
            <a:rPr lang="en-GB" sz="1000" kern="1200" dirty="0" smtClean="0"/>
            <a:t> </a:t>
          </a:r>
          <a:r>
            <a:rPr lang="en-GB" sz="1000" kern="1200" dirty="0" err="1" smtClean="0"/>
            <a:t>altii</a:t>
          </a:r>
          <a:r>
            <a:rPr lang="en-GB" sz="1000" kern="1200" dirty="0" smtClean="0"/>
            <a:t>!</a:t>
          </a:r>
          <a:endParaRPr lang="en-GB" sz="1000" kern="1200" dirty="0"/>
        </a:p>
      </dsp:txBody>
      <dsp:txXfrm>
        <a:off x="590103" y="1100631"/>
        <a:ext cx="1131837" cy="628798"/>
      </dsp:txXfrm>
    </dsp:sp>
    <dsp:sp modelId="{9FD0228C-92E2-45F1-ABDC-9DF68033B2B2}">
      <dsp:nvSpPr>
        <dsp:cNvPr id="0" name=""/>
        <dsp:cNvSpPr/>
      </dsp:nvSpPr>
      <dsp:spPr>
        <a:xfrm rot="5400000">
          <a:off x="2676248" y="959151"/>
          <a:ext cx="1047998" cy="911758"/>
        </a:xfrm>
        <a:prstGeom prst="hexagon">
          <a:avLst>
            <a:gd name="adj" fmla="val 25000"/>
            <a:gd name="vf" fmla="val 11547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GB" sz="3600" kern="1200"/>
        </a:p>
      </dsp:txBody>
      <dsp:txXfrm rot="-5400000">
        <a:off x="2886450" y="1054344"/>
        <a:ext cx="627594" cy="721372"/>
      </dsp:txXfrm>
    </dsp:sp>
    <dsp:sp modelId="{46F01F14-685C-4111-9617-2D6F5037B783}">
      <dsp:nvSpPr>
        <dsp:cNvPr id="0" name=""/>
        <dsp:cNvSpPr/>
      </dsp:nvSpPr>
      <dsp:spPr>
        <a:xfrm rot="5400000">
          <a:off x="2185785" y="1848692"/>
          <a:ext cx="1047998" cy="911758"/>
        </a:xfrm>
        <a:prstGeom prst="hexagon">
          <a:avLst>
            <a:gd name="adj" fmla="val 25000"/>
            <a:gd name="vf" fmla="val 11547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err="1" smtClean="0"/>
            <a:t>Fii</a:t>
          </a:r>
          <a:r>
            <a:rPr lang="en-GB" sz="1000" kern="1200" dirty="0" smtClean="0"/>
            <a:t> </a:t>
          </a:r>
          <a:r>
            <a:rPr lang="en-GB" sz="1000" kern="1200" dirty="0" err="1" smtClean="0"/>
            <a:t>puternic</a:t>
          </a:r>
          <a:r>
            <a:rPr lang="en-GB" sz="1000" kern="1200" dirty="0" smtClean="0"/>
            <a:t>!</a:t>
          </a:r>
          <a:endParaRPr lang="en-GB" sz="1000" kern="1200" dirty="0"/>
        </a:p>
      </dsp:txBody>
      <dsp:txXfrm rot="-5400000">
        <a:off x="2395987" y="1943885"/>
        <a:ext cx="627594" cy="721372"/>
      </dsp:txXfrm>
    </dsp:sp>
    <dsp:sp modelId="{B378B4B2-5F9C-49E1-B9AB-57BE3750B0E1}">
      <dsp:nvSpPr>
        <dsp:cNvPr id="0" name=""/>
        <dsp:cNvSpPr/>
      </dsp:nvSpPr>
      <dsp:spPr>
        <a:xfrm>
          <a:off x="3193330" y="1990171"/>
          <a:ext cx="1169565" cy="628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n-GB" sz="1000" kern="1200" dirty="0" err="1" smtClean="0"/>
            <a:t>Incearca</a:t>
          </a:r>
          <a:r>
            <a:rPr lang="en-GB" sz="1000" kern="1200" dirty="0" smtClean="0"/>
            <a:t> din </a:t>
          </a:r>
          <a:r>
            <a:rPr lang="en-GB" sz="1000" kern="1200" dirty="0" err="1" smtClean="0"/>
            <a:t>greu</a:t>
          </a:r>
          <a:r>
            <a:rPr lang="en-GB" sz="1000" kern="1200" dirty="0" smtClean="0"/>
            <a:t>! </a:t>
          </a:r>
          <a:endParaRPr lang="en-GB" sz="1000" kern="1200" dirty="0"/>
        </a:p>
      </dsp:txBody>
      <dsp:txXfrm>
        <a:off x="3193330" y="1990171"/>
        <a:ext cx="1169565" cy="628798"/>
      </dsp:txXfrm>
    </dsp:sp>
    <dsp:sp modelId="{159FF1EC-E0DB-44AD-A7CE-E5278384FC99}">
      <dsp:nvSpPr>
        <dsp:cNvPr id="0" name=""/>
        <dsp:cNvSpPr/>
      </dsp:nvSpPr>
      <dsp:spPr>
        <a:xfrm rot="5400000">
          <a:off x="1201086" y="1848692"/>
          <a:ext cx="1047998" cy="911758"/>
        </a:xfrm>
        <a:prstGeom prst="hexagon">
          <a:avLst>
            <a:gd name="adj" fmla="val 25000"/>
            <a:gd name="vf" fmla="val 11547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GB" sz="3600" kern="1200"/>
        </a:p>
      </dsp:txBody>
      <dsp:txXfrm rot="-5400000">
        <a:off x="1411288" y="1943885"/>
        <a:ext cx="627594" cy="7213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32F25D-7847-4605-8B6D-3820C013E8CF}">
      <dsp:nvSpPr>
        <dsp:cNvPr id="0" name=""/>
        <dsp:cNvSpPr/>
      </dsp:nvSpPr>
      <dsp:spPr>
        <a:xfrm rot="5400000">
          <a:off x="2185785" y="69610"/>
          <a:ext cx="1047998" cy="911758"/>
        </a:xfrm>
        <a:prstGeom prst="hexagon">
          <a:avLst>
            <a:gd name="adj" fmla="val 25000"/>
            <a:gd name="vf" fmla="val 11547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err="1" smtClean="0"/>
            <a:t>Fii</a:t>
          </a:r>
          <a:r>
            <a:rPr lang="en-GB" sz="1000" kern="1200" dirty="0" smtClean="0"/>
            <a:t>/ fa </a:t>
          </a:r>
          <a:r>
            <a:rPr lang="en-GB" sz="1000" kern="1200" dirty="0" err="1" smtClean="0"/>
            <a:t>totul</a:t>
          </a:r>
          <a:r>
            <a:rPr lang="en-GB" sz="1000" kern="1200" dirty="0" smtClean="0"/>
            <a:t> perfect!</a:t>
          </a:r>
          <a:endParaRPr lang="en-GB" sz="1000" kern="1200" dirty="0"/>
        </a:p>
      </dsp:txBody>
      <dsp:txXfrm rot="-5400000">
        <a:off x="2395987" y="164803"/>
        <a:ext cx="627594" cy="721372"/>
      </dsp:txXfrm>
    </dsp:sp>
    <dsp:sp modelId="{604094BC-B6A6-4EA0-B0CD-2C67AD7E02F1}">
      <dsp:nvSpPr>
        <dsp:cNvPr id="0" name=""/>
        <dsp:cNvSpPr/>
      </dsp:nvSpPr>
      <dsp:spPr>
        <a:xfrm>
          <a:off x="3193330" y="211090"/>
          <a:ext cx="1169565" cy="628798"/>
        </a:xfrm>
        <a:prstGeom prst="rect">
          <a:avLst/>
        </a:prstGeom>
        <a:noFill/>
        <a:ln>
          <a:noFill/>
        </a:ln>
        <a:effectLst/>
      </dsp:spPr>
      <dsp:style>
        <a:lnRef idx="0">
          <a:scrgbClr r="0" g="0" b="0"/>
        </a:lnRef>
        <a:fillRef idx="0">
          <a:scrgbClr r="0" g="0" b="0"/>
        </a:fillRef>
        <a:effectRef idx="0">
          <a:scrgbClr r="0" g="0" b="0"/>
        </a:effectRef>
        <a:fontRef idx="minor"/>
      </dsp:style>
    </dsp:sp>
    <dsp:sp modelId="{AE24274F-9708-4A3B-95F9-61DE543EE94D}">
      <dsp:nvSpPr>
        <dsp:cNvPr id="0" name=""/>
        <dsp:cNvSpPr/>
      </dsp:nvSpPr>
      <dsp:spPr>
        <a:xfrm rot="5400000">
          <a:off x="1201086" y="69610"/>
          <a:ext cx="1047998" cy="911758"/>
        </a:xfrm>
        <a:prstGeom prst="hexagon">
          <a:avLst>
            <a:gd name="adj" fmla="val 25000"/>
            <a:gd name="vf" fmla="val 11547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GB" sz="3600" kern="1200"/>
        </a:p>
      </dsp:txBody>
      <dsp:txXfrm rot="-5400000">
        <a:off x="1411288" y="164803"/>
        <a:ext cx="627594" cy="721372"/>
      </dsp:txXfrm>
    </dsp:sp>
    <dsp:sp modelId="{7248CDFA-1EAE-4B94-9D88-CA41A0062573}">
      <dsp:nvSpPr>
        <dsp:cNvPr id="0" name=""/>
        <dsp:cNvSpPr/>
      </dsp:nvSpPr>
      <dsp:spPr>
        <a:xfrm rot="5400000">
          <a:off x="1691549" y="959151"/>
          <a:ext cx="1047998" cy="911758"/>
        </a:xfrm>
        <a:prstGeom prst="hexagon">
          <a:avLst>
            <a:gd name="adj" fmla="val 25000"/>
            <a:gd name="vf" fmla="val 11547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err="1" smtClean="0"/>
            <a:t>Grabeste-te</a:t>
          </a:r>
          <a:r>
            <a:rPr lang="en-GB" sz="1000" kern="1200" dirty="0" smtClean="0"/>
            <a:t>! Fa </a:t>
          </a:r>
          <a:r>
            <a:rPr lang="en-GB" sz="1000" kern="1200" dirty="0" err="1" smtClean="0"/>
            <a:t>totul</a:t>
          </a:r>
          <a:r>
            <a:rPr lang="en-GB" sz="1000" kern="1200" dirty="0" smtClean="0"/>
            <a:t> </a:t>
          </a:r>
          <a:r>
            <a:rPr lang="en-GB" sz="1000" kern="1200" dirty="0" err="1" smtClean="0"/>
            <a:t>pe</a:t>
          </a:r>
          <a:r>
            <a:rPr lang="en-GB" sz="1000" kern="1200" dirty="0" smtClean="0"/>
            <a:t> </a:t>
          </a:r>
          <a:r>
            <a:rPr lang="en-GB" sz="1000" kern="1200" dirty="0" err="1" smtClean="0"/>
            <a:t>fuga</a:t>
          </a:r>
          <a:r>
            <a:rPr lang="en-GB" sz="1000" kern="1200" dirty="0" smtClean="0"/>
            <a:t>! </a:t>
          </a:r>
          <a:endParaRPr lang="en-GB" sz="1000" kern="1200" dirty="0"/>
        </a:p>
      </dsp:txBody>
      <dsp:txXfrm rot="-5400000">
        <a:off x="1901751" y="1054344"/>
        <a:ext cx="627594" cy="721372"/>
      </dsp:txXfrm>
    </dsp:sp>
    <dsp:sp modelId="{0A9DC871-2497-4AAF-8B1D-A14E288F224C}">
      <dsp:nvSpPr>
        <dsp:cNvPr id="0" name=""/>
        <dsp:cNvSpPr/>
      </dsp:nvSpPr>
      <dsp:spPr>
        <a:xfrm>
          <a:off x="590103" y="1100631"/>
          <a:ext cx="1131837" cy="628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r" defTabSz="444500">
            <a:lnSpc>
              <a:spcPct val="90000"/>
            </a:lnSpc>
            <a:spcBef>
              <a:spcPct val="0"/>
            </a:spcBef>
            <a:spcAft>
              <a:spcPct val="35000"/>
            </a:spcAft>
          </a:pPr>
          <a:r>
            <a:rPr lang="en-GB" sz="1000" kern="1200" dirty="0" err="1" smtClean="0"/>
            <a:t>Multumeste-i</a:t>
          </a:r>
          <a:r>
            <a:rPr lang="en-GB" sz="1000" kern="1200" dirty="0" smtClean="0"/>
            <a:t> </a:t>
          </a:r>
          <a:r>
            <a:rPr lang="en-GB" sz="1000" kern="1200" dirty="0" err="1" smtClean="0"/>
            <a:t>pe</a:t>
          </a:r>
          <a:r>
            <a:rPr lang="en-GB" sz="1000" kern="1200" dirty="0" smtClean="0"/>
            <a:t> </a:t>
          </a:r>
          <a:r>
            <a:rPr lang="en-GB" sz="1000" kern="1200" dirty="0" err="1" smtClean="0"/>
            <a:t>altii</a:t>
          </a:r>
          <a:r>
            <a:rPr lang="en-GB" sz="1000" kern="1200" dirty="0" smtClean="0"/>
            <a:t>!</a:t>
          </a:r>
          <a:endParaRPr lang="en-GB" sz="1000" kern="1200" dirty="0"/>
        </a:p>
      </dsp:txBody>
      <dsp:txXfrm>
        <a:off x="590103" y="1100631"/>
        <a:ext cx="1131837" cy="628798"/>
      </dsp:txXfrm>
    </dsp:sp>
    <dsp:sp modelId="{9FD0228C-92E2-45F1-ABDC-9DF68033B2B2}">
      <dsp:nvSpPr>
        <dsp:cNvPr id="0" name=""/>
        <dsp:cNvSpPr/>
      </dsp:nvSpPr>
      <dsp:spPr>
        <a:xfrm rot="5400000">
          <a:off x="2676248" y="959151"/>
          <a:ext cx="1047998" cy="911758"/>
        </a:xfrm>
        <a:prstGeom prst="hexagon">
          <a:avLst>
            <a:gd name="adj" fmla="val 25000"/>
            <a:gd name="vf" fmla="val 11547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GB" sz="3600" kern="1200"/>
        </a:p>
      </dsp:txBody>
      <dsp:txXfrm rot="-5400000">
        <a:off x="2886450" y="1054344"/>
        <a:ext cx="627594" cy="721372"/>
      </dsp:txXfrm>
    </dsp:sp>
    <dsp:sp modelId="{46F01F14-685C-4111-9617-2D6F5037B783}">
      <dsp:nvSpPr>
        <dsp:cNvPr id="0" name=""/>
        <dsp:cNvSpPr/>
      </dsp:nvSpPr>
      <dsp:spPr>
        <a:xfrm rot="5400000">
          <a:off x="2185785" y="1848692"/>
          <a:ext cx="1047998" cy="911758"/>
        </a:xfrm>
        <a:prstGeom prst="hexagon">
          <a:avLst>
            <a:gd name="adj" fmla="val 25000"/>
            <a:gd name="vf" fmla="val 11547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err="1" smtClean="0"/>
            <a:t>Fii</a:t>
          </a:r>
          <a:r>
            <a:rPr lang="en-GB" sz="1000" kern="1200" dirty="0" smtClean="0"/>
            <a:t> </a:t>
          </a:r>
          <a:r>
            <a:rPr lang="en-GB" sz="1000" kern="1200" dirty="0" err="1" smtClean="0"/>
            <a:t>puternic</a:t>
          </a:r>
          <a:r>
            <a:rPr lang="en-GB" sz="1000" kern="1200" dirty="0" smtClean="0"/>
            <a:t>!</a:t>
          </a:r>
          <a:endParaRPr lang="en-GB" sz="1000" kern="1200" dirty="0"/>
        </a:p>
      </dsp:txBody>
      <dsp:txXfrm rot="-5400000">
        <a:off x="2395987" y="1943885"/>
        <a:ext cx="627594" cy="721372"/>
      </dsp:txXfrm>
    </dsp:sp>
    <dsp:sp modelId="{B378B4B2-5F9C-49E1-B9AB-57BE3750B0E1}">
      <dsp:nvSpPr>
        <dsp:cNvPr id="0" name=""/>
        <dsp:cNvSpPr/>
      </dsp:nvSpPr>
      <dsp:spPr>
        <a:xfrm>
          <a:off x="3193330" y="1990171"/>
          <a:ext cx="1169565" cy="628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n-GB" sz="1000" kern="1200" dirty="0" err="1" smtClean="0"/>
            <a:t>Incearca</a:t>
          </a:r>
          <a:r>
            <a:rPr lang="en-GB" sz="1000" kern="1200" dirty="0" smtClean="0"/>
            <a:t> din </a:t>
          </a:r>
          <a:r>
            <a:rPr lang="en-GB" sz="1000" kern="1200" dirty="0" err="1" smtClean="0"/>
            <a:t>greu</a:t>
          </a:r>
          <a:r>
            <a:rPr lang="en-GB" sz="1000" kern="1200" dirty="0" smtClean="0"/>
            <a:t>! </a:t>
          </a:r>
          <a:endParaRPr lang="en-GB" sz="1000" kern="1200" dirty="0"/>
        </a:p>
      </dsp:txBody>
      <dsp:txXfrm>
        <a:off x="3193330" y="1990171"/>
        <a:ext cx="1169565" cy="628798"/>
      </dsp:txXfrm>
    </dsp:sp>
    <dsp:sp modelId="{159FF1EC-E0DB-44AD-A7CE-E5278384FC99}">
      <dsp:nvSpPr>
        <dsp:cNvPr id="0" name=""/>
        <dsp:cNvSpPr/>
      </dsp:nvSpPr>
      <dsp:spPr>
        <a:xfrm rot="5400000">
          <a:off x="1201086" y="1848692"/>
          <a:ext cx="1047998" cy="911758"/>
        </a:xfrm>
        <a:prstGeom prst="hexagon">
          <a:avLst>
            <a:gd name="adj" fmla="val 25000"/>
            <a:gd name="vf" fmla="val 11547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GB" sz="3600" kern="1200"/>
        </a:p>
      </dsp:txBody>
      <dsp:txXfrm rot="-5400000">
        <a:off x="1411288" y="1943885"/>
        <a:ext cx="627594" cy="7213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32F25D-7847-4605-8B6D-3820C013E8CF}">
      <dsp:nvSpPr>
        <dsp:cNvPr id="0" name=""/>
        <dsp:cNvSpPr/>
      </dsp:nvSpPr>
      <dsp:spPr>
        <a:xfrm rot="5400000">
          <a:off x="2185785" y="69610"/>
          <a:ext cx="1047998" cy="911758"/>
        </a:xfrm>
        <a:prstGeom prst="hexagon">
          <a:avLst>
            <a:gd name="adj" fmla="val 25000"/>
            <a:gd name="vf" fmla="val 11547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err="1" smtClean="0"/>
            <a:t>Fii</a:t>
          </a:r>
          <a:r>
            <a:rPr lang="en-GB" sz="1000" kern="1200" dirty="0" smtClean="0"/>
            <a:t>/ fa </a:t>
          </a:r>
          <a:r>
            <a:rPr lang="en-GB" sz="1000" kern="1200" dirty="0" err="1" smtClean="0"/>
            <a:t>totul</a:t>
          </a:r>
          <a:r>
            <a:rPr lang="en-GB" sz="1000" kern="1200" dirty="0" smtClean="0"/>
            <a:t> perfect!</a:t>
          </a:r>
          <a:endParaRPr lang="en-GB" sz="1000" kern="1200" dirty="0"/>
        </a:p>
      </dsp:txBody>
      <dsp:txXfrm rot="-5400000">
        <a:off x="2395987" y="164803"/>
        <a:ext cx="627594" cy="721372"/>
      </dsp:txXfrm>
    </dsp:sp>
    <dsp:sp modelId="{604094BC-B6A6-4EA0-B0CD-2C67AD7E02F1}">
      <dsp:nvSpPr>
        <dsp:cNvPr id="0" name=""/>
        <dsp:cNvSpPr/>
      </dsp:nvSpPr>
      <dsp:spPr>
        <a:xfrm>
          <a:off x="3193330" y="211090"/>
          <a:ext cx="1169565" cy="628798"/>
        </a:xfrm>
        <a:prstGeom prst="rect">
          <a:avLst/>
        </a:prstGeom>
        <a:noFill/>
        <a:ln>
          <a:noFill/>
        </a:ln>
        <a:effectLst/>
      </dsp:spPr>
      <dsp:style>
        <a:lnRef idx="0">
          <a:scrgbClr r="0" g="0" b="0"/>
        </a:lnRef>
        <a:fillRef idx="0">
          <a:scrgbClr r="0" g="0" b="0"/>
        </a:fillRef>
        <a:effectRef idx="0">
          <a:scrgbClr r="0" g="0" b="0"/>
        </a:effectRef>
        <a:fontRef idx="minor"/>
      </dsp:style>
    </dsp:sp>
    <dsp:sp modelId="{AE24274F-9708-4A3B-95F9-61DE543EE94D}">
      <dsp:nvSpPr>
        <dsp:cNvPr id="0" name=""/>
        <dsp:cNvSpPr/>
      </dsp:nvSpPr>
      <dsp:spPr>
        <a:xfrm rot="5400000">
          <a:off x="1201086" y="69610"/>
          <a:ext cx="1047998" cy="911758"/>
        </a:xfrm>
        <a:prstGeom prst="hexagon">
          <a:avLst>
            <a:gd name="adj" fmla="val 25000"/>
            <a:gd name="vf" fmla="val 11547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GB" sz="3600" kern="1200"/>
        </a:p>
      </dsp:txBody>
      <dsp:txXfrm rot="-5400000">
        <a:off x="1411288" y="164803"/>
        <a:ext cx="627594" cy="721372"/>
      </dsp:txXfrm>
    </dsp:sp>
    <dsp:sp modelId="{7248CDFA-1EAE-4B94-9D88-CA41A0062573}">
      <dsp:nvSpPr>
        <dsp:cNvPr id="0" name=""/>
        <dsp:cNvSpPr/>
      </dsp:nvSpPr>
      <dsp:spPr>
        <a:xfrm rot="5400000">
          <a:off x="1691549" y="959151"/>
          <a:ext cx="1047998" cy="911758"/>
        </a:xfrm>
        <a:prstGeom prst="hexagon">
          <a:avLst>
            <a:gd name="adj" fmla="val 25000"/>
            <a:gd name="vf" fmla="val 11547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err="1" smtClean="0"/>
            <a:t>Grabeste-te</a:t>
          </a:r>
          <a:r>
            <a:rPr lang="en-GB" sz="1000" kern="1200" dirty="0" smtClean="0"/>
            <a:t>! Fa </a:t>
          </a:r>
          <a:r>
            <a:rPr lang="en-GB" sz="1000" kern="1200" dirty="0" err="1" smtClean="0"/>
            <a:t>totul</a:t>
          </a:r>
          <a:r>
            <a:rPr lang="en-GB" sz="1000" kern="1200" dirty="0" smtClean="0"/>
            <a:t> </a:t>
          </a:r>
          <a:r>
            <a:rPr lang="en-GB" sz="1000" kern="1200" dirty="0" err="1" smtClean="0"/>
            <a:t>pe</a:t>
          </a:r>
          <a:r>
            <a:rPr lang="en-GB" sz="1000" kern="1200" dirty="0" smtClean="0"/>
            <a:t> </a:t>
          </a:r>
          <a:r>
            <a:rPr lang="en-GB" sz="1000" kern="1200" dirty="0" err="1" smtClean="0"/>
            <a:t>fuga</a:t>
          </a:r>
          <a:r>
            <a:rPr lang="en-GB" sz="1000" kern="1200" dirty="0" smtClean="0"/>
            <a:t>! </a:t>
          </a:r>
          <a:endParaRPr lang="en-GB" sz="1000" kern="1200" dirty="0"/>
        </a:p>
      </dsp:txBody>
      <dsp:txXfrm rot="-5400000">
        <a:off x="1901751" y="1054344"/>
        <a:ext cx="627594" cy="721372"/>
      </dsp:txXfrm>
    </dsp:sp>
    <dsp:sp modelId="{0A9DC871-2497-4AAF-8B1D-A14E288F224C}">
      <dsp:nvSpPr>
        <dsp:cNvPr id="0" name=""/>
        <dsp:cNvSpPr/>
      </dsp:nvSpPr>
      <dsp:spPr>
        <a:xfrm>
          <a:off x="590103" y="1100631"/>
          <a:ext cx="1131837" cy="628798"/>
        </a:xfrm>
        <a:prstGeom prst="rect">
          <a:avLst/>
        </a:prstGeom>
        <a:solidFill>
          <a:srgbClr val="C00000"/>
        </a:solid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r" defTabSz="444500">
            <a:lnSpc>
              <a:spcPct val="90000"/>
            </a:lnSpc>
            <a:spcBef>
              <a:spcPct val="0"/>
            </a:spcBef>
            <a:spcAft>
              <a:spcPct val="35000"/>
            </a:spcAft>
          </a:pPr>
          <a:r>
            <a:rPr lang="en-GB" sz="1000" kern="1200" dirty="0" err="1" smtClean="0">
              <a:solidFill>
                <a:schemeClr val="bg1"/>
              </a:solidFill>
            </a:rPr>
            <a:t>Multumeste-i</a:t>
          </a:r>
          <a:r>
            <a:rPr lang="en-GB" sz="1000" kern="1200" dirty="0" smtClean="0">
              <a:solidFill>
                <a:schemeClr val="bg1"/>
              </a:solidFill>
            </a:rPr>
            <a:t> </a:t>
          </a:r>
          <a:r>
            <a:rPr lang="en-GB" sz="1000" kern="1200" dirty="0" err="1" smtClean="0">
              <a:solidFill>
                <a:schemeClr val="bg1"/>
              </a:solidFill>
            </a:rPr>
            <a:t>pe</a:t>
          </a:r>
          <a:r>
            <a:rPr lang="en-GB" sz="1000" kern="1200" dirty="0" smtClean="0">
              <a:solidFill>
                <a:schemeClr val="bg1"/>
              </a:solidFill>
            </a:rPr>
            <a:t> </a:t>
          </a:r>
          <a:r>
            <a:rPr lang="en-GB" sz="1000" kern="1200" dirty="0" err="1" smtClean="0">
              <a:solidFill>
                <a:schemeClr val="bg1"/>
              </a:solidFill>
            </a:rPr>
            <a:t>altii</a:t>
          </a:r>
          <a:r>
            <a:rPr lang="en-GB" sz="1000" kern="1200" dirty="0" smtClean="0">
              <a:solidFill>
                <a:schemeClr val="bg1"/>
              </a:solidFill>
            </a:rPr>
            <a:t>/ </a:t>
          </a:r>
          <a:r>
            <a:rPr lang="en-GB" sz="1000" kern="1200" dirty="0" err="1" smtClean="0">
              <a:solidFill>
                <a:schemeClr val="bg1"/>
              </a:solidFill>
            </a:rPr>
            <a:t>toti</a:t>
          </a:r>
          <a:r>
            <a:rPr lang="en-GB" sz="1000" kern="1200" dirty="0" smtClean="0">
              <a:solidFill>
                <a:schemeClr val="bg1"/>
              </a:solidFill>
            </a:rPr>
            <a:t>!</a:t>
          </a:r>
          <a:endParaRPr lang="en-GB" sz="1000" kern="1200" dirty="0">
            <a:solidFill>
              <a:schemeClr val="bg1"/>
            </a:solidFill>
          </a:endParaRPr>
        </a:p>
      </dsp:txBody>
      <dsp:txXfrm>
        <a:off x="590103" y="1100631"/>
        <a:ext cx="1131837" cy="628798"/>
      </dsp:txXfrm>
    </dsp:sp>
    <dsp:sp modelId="{9FD0228C-92E2-45F1-ABDC-9DF68033B2B2}">
      <dsp:nvSpPr>
        <dsp:cNvPr id="0" name=""/>
        <dsp:cNvSpPr/>
      </dsp:nvSpPr>
      <dsp:spPr>
        <a:xfrm rot="5400000">
          <a:off x="2676248" y="959151"/>
          <a:ext cx="1047998" cy="911758"/>
        </a:xfrm>
        <a:prstGeom prst="hexagon">
          <a:avLst>
            <a:gd name="adj" fmla="val 25000"/>
            <a:gd name="vf" fmla="val 11547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GB" sz="3600" kern="1200"/>
        </a:p>
      </dsp:txBody>
      <dsp:txXfrm rot="-5400000">
        <a:off x="2886450" y="1054344"/>
        <a:ext cx="627594" cy="721372"/>
      </dsp:txXfrm>
    </dsp:sp>
    <dsp:sp modelId="{46F01F14-685C-4111-9617-2D6F5037B783}">
      <dsp:nvSpPr>
        <dsp:cNvPr id="0" name=""/>
        <dsp:cNvSpPr/>
      </dsp:nvSpPr>
      <dsp:spPr>
        <a:xfrm rot="5400000">
          <a:off x="2185785" y="1848692"/>
          <a:ext cx="1047998" cy="911758"/>
        </a:xfrm>
        <a:prstGeom prst="hexagon">
          <a:avLst>
            <a:gd name="adj" fmla="val 25000"/>
            <a:gd name="vf" fmla="val 11547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err="1" smtClean="0"/>
            <a:t>Fii</a:t>
          </a:r>
          <a:r>
            <a:rPr lang="en-GB" sz="1000" kern="1200" dirty="0" smtClean="0"/>
            <a:t> </a:t>
          </a:r>
          <a:r>
            <a:rPr lang="en-GB" sz="1000" kern="1200" dirty="0" err="1" smtClean="0"/>
            <a:t>puternic</a:t>
          </a:r>
          <a:r>
            <a:rPr lang="en-GB" sz="1000" kern="1200" dirty="0" smtClean="0"/>
            <a:t>!</a:t>
          </a:r>
          <a:endParaRPr lang="en-GB" sz="1000" kern="1200" dirty="0"/>
        </a:p>
      </dsp:txBody>
      <dsp:txXfrm rot="-5400000">
        <a:off x="2395987" y="1943885"/>
        <a:ext cx="627594" cy="721372"/>
      </dsp:txXfrm>
    </dsp:sp>
    <dsp:sp modelId="{B378B4B2-5F9C-49E1-B9AB-57BE3750B0E1}">
      <dsp:nvSpPr>
        <dsp:cNvPr id="0" name=""/>
        <dsp:cNvSpPr/>
      </dsp:nvSpPr>
      <dsp:spPr>
        <a:xfrm>
          <a:off x="3193330" y="1990171"/>
          <a:ext cx="1169565" cy="628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n-GB" sz="1000" kern="1200" dirty="0" err="1" smtClean="0"/>
            <a:t>Incearca</a:t>
          </a:r>
          <a:r>
            <a:rPr lang="en-GB" sz="1000" kern="1200" dirty="0" smtClean="0"/>
            <a:t> din </a:t>
          </a:r>
          <a:r>
            <a:rPr lang="en-GB" sz="1000" kern="1200" dirty="0" err="1" smtClean="0"/>
            <a:t>greu</a:t>
          </a:r>
          <a:r>
            <a:rPr lang="en-GB" sz="1000" kern="1200" dirty="0" smtClean="0"/>
            <a:t>! </a:t>
          </a:r>
          <a:endParaRPr lang="en-GB" sz="1000" kern="1200" dirty="0"/>
        </a:p>
      </dsp:txBody>
      <dsp:txXfrm>
        <a:off x="3193330" y="1990171"/>
        <a:ext cx="1169565" cy="628798"/>
      </dsp:txXfrm>
    </dsp:sp>
    <dsp:sp modelId="{159FF1EC-E0DB-44AD-A7CE-E5278384FC99}">
      <dsp:nvSpPr>
        <dsp:cNvPr id="0" name=""/>
        <dsp:cNvSpPr/>
      </dsp:nvSpPr>
      <dsp:spPr>
        <a:xfrm rot="5400000">
          <a:off x="1201086" y="1848692"/>
          <a:ext cx="1047998" cy="911758"/>
        </a:xfrm>
        <a:prstGeom prst="hexagon">
          <a:avLst>
            <a:gd name="adj" fmla="val 25000"/>
            <a:gd name="vf" fmla="val 11547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GB" sz="3600" kern="1200"/>
        </a:p>
      </dsp:txBody>
      <dsp:txXfrm rot="-5400000">
        <a:off x="1411288" y="1943885"/>
        <a:ext cx="627594" cy="7213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32F25D-7847-4605-8B6D-3820C013E8CF}">
      <dsp:nvSpPr>
        <dsp:cNvPr id="0" name=""/>
        <dsp:cNvSpPr/>
      </dsp:nvSpPr>
      <dsp:spPr>
        <a:xfrm rot="5400000">
          <a:off x="2185785" y="69610"/>
          <a:ext cx="1047998" cy="911758"/>
        </a:xfrm>
        <a:prstGeom prst="hexagon">
          <a:avLst>
            <a:gd name="adj" fmla="val 25000"/>
            <a:gd name="vf" fmla="val 11547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err="1" smtClean="0"/>
            <a:t>Fii</a:t>
          </a:r>
          <a:r>
            <a:rPr lang="en-GB" sz="1000" kern="1200" dirty="0" smtClean="0"/>
            <a:t>/ fa </a:t>
          </a:r>
          <a:r>
            <a:rPr lang="en-GB" sz="1000" kern="1200" dirty="0" err="1" smtClean="0"/>
            <a:t>totul</a:t>
          </a:r>
          <a:r>
            <a:rPr lang="en-GB" sz="1000" kern="1200" dirty="0" smtClean="0"/>
            <a:t> perfect!</a:t>
          </a:r>
          <a:endParaRPr lang="en-GB" sz="1000" kern="1200" dirty="0"/>
        </a:p>
      </dsp:txBody>
      <dsp:txXfrm rot="-5400000">
        <a:off x="2395987" y="164803"/>
        <a:ext cx="627594" cy="721372"/>
      </dsp:txXfrm>
    </dsp:sp>
    <dsp:sp modelId="{604094BC-B6A6-4EA0-B0CD-2C67AD7E02F1}">
      <dsp:nvSpPr>
        <dsp:cNvPr id="0" name=""/>
        <dsp:cNvSpPr/>
      </dsp:nvSpPr>
      <dsp:spPr>
        <a:xfrm>
          <a:off x="3193330" y="211090"/>
          <a:ext cx="1169565" cy="628798"/>
        </a:xfrm>
        <a:prstGeom prst="rect">
          <a:avLst/>
        </a:prstGeom>
        <a:noFill/>
        <a:ln>
          <a:noFill/>
        </a:ln>
        <a:effectLst/>
      </dsp:spPr>
      <dsp:style>
        <a:lnRef idx="0">
          <a:scrgbClr r="0" g="0" b="0"/>
        </a:lnRef>
        <a:fillRef idx="0">
          <a:scrgbClr r="0" g="0" b="0"/>
        </a:fillRef>
        <a:effectRef idx="0">
          <a:scrgbClr r="0" g="0" b="0"/>
        </a:effectRef>
        <a:fontRef idx="minor"/>
      </dsp:style>
    </dsp:sp>
    <dsp:sp modelId="{AE24274F-9708-4A3B-95F9-61DE543EE94D}">
      <dsp:nvSpPr>
        <dsp:cNvPr id="0" name=""/>
        <dsp:cNvSpPr/>
      </dsp:nvSpPr>
      <dsp:spPr>
        <a:xfrm rot="5400000">
          <a:off x="1201086" y="69610"/>
          <a:ext cx="1047998" cy="911758"/>
        </a:xfrm>
        <a:prstGeom prst="hexagon">
          <a:avLst>
            <a:gd name="adj" fmla="val 25000"/>
            <a:gd name="vf" fmla="val 11547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GB" sz="3600" kern="1200"/>
        </a:p>
      </dsp:txBody>
      <dsp:txXfrm rot="-5400000">
        <a:off x="1411288" y="164803"/>
        <a:ext cx="627594" cy="721372"/>
      </dsp:txXfrm>
    </dsp:sp>
    <dsp:sp modelId="{7248CDFA-1EAE-4B94-9D88-CA41A0062573}">
      <dsp:nvSpPr>
        <dsp:cNvPr id="0" name=""/>
        <dsp:cNvSpPr/>
      </dsp:nvSpPr>
      <dsp:spPr>
        <a:xfrm rot="5400000">
          <a:off x="1691549" y="959151"/>
          <a:ext cx="1047998" cy="911758"/>
        </a:xfrm>
        <a:prstGeom prst="hexagon">
          <a:avLst>
            <a:gd name="adj" fmla="val 25000"/>
            <a:gd name="vf" fmla="val 11547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err="1" smtClean="0"/>
            <a:t>Grabeste-te</a:t>
          </a:r>
          <a:r>
            <a:rPr lang="en-GB" sz="1000" kern="1200" dirty="0" smtClean="0"/>
            <a:t>! Fa </a:t>
          </a:r>
          <a:r>
            <a:rPr lang="en-GB" sz="1000" kern="1200" dirty="0" err="1" smtClean="0"/>
            <a:t>totul</a:t>
          </a:r>
          <a:r>
            <a:rPr lang="en-GB" sz="1000" kern="1200" dirty="0" smtClean="0"/>
            <a:t> </a:t>
          </a:r>
          <a:r>
            <a:rPr lang="en-GB" sz="1000" kern="1200" dirty="0" err="1" smtClean="0"/>
            <a:t>pe</a:t>
          </a:r>
          <a:r>
            <a:rPr lang="en-GB" sz="1000" kern="1200" dirty="0" smtClean="0"/>
            <a:t> </a:t>
          </a:r>
          <a:r>
            <a:rPr lang="en-GB" sz="1000" kern="1200" dirty="0" err="1" smtClean="0"/>
            <a:t>fuga</a:t>
          </a:r>
          <a:r>
            <a:rPr lang="en-GB" sz="1000" kern="1200" dirty="0" smtClean="0"/>
            <a:t>! </a:t>
          </a:r>
          <a:endParaRPr lang="en-GB" sz="1000" kern="1200" dirty="0"/>
        </a:p>
      </dsp:txBody>
      <dsp:txXfrm rot="-5400000">
        <a:off x="1901751" y="1054344"/>
        <a:ext cx="627594" cy="721372"/>
      </dsp:txXfrm>
    </dsp:sp>
    <dsp:sp modelId="{0A9DC871-2497-4AAF-8B1D-A14E288F224C}">
      <dsp:nvSpPr>
        <dsp:cNvPr id="0" name=""/>
        <dsp:cNvSpPr/>
      </dsp:nvSpPr>
      <dsp:spPr>
        <a:xfrm>
          <a:off x="590103" y="1100631"/>
          <a:ext cx="1131837" cy="628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r" defTabSz="444500">
            <a:lnSpc>
              <a:spcPct val="90000"/>
            </a:lnSpc>
            <a:spcBef>
              <a:spcPct val="0"/>
            </a:spcBef>
            <a:spcAft>
              <a:spcPct val="35000"/>
            </a:spcAft>
          </a:pPr>
          <a:r>
            <a:rPr lang="en-GB" sz="1000" kern="1200" dirty="0" err="1" smtClean="0"/>
            <a:t>Multumeste-i</a:t>
          </a:r>
          <a:r>
            <a:rPr lang="en-GB" sz="1000" kern="1200" dirty="0" smtClean="0"/>
            <a:t> </a:t>
          </a:r>
          <a:r>
            <a:rPr lang="en-GB" sz="1000" kern="1200" dirty="0" err="1" smtClean="0"/>
            <a:t>pe</a:t>
          </a:r>
          <a:r>
            <a:rPr lang="en-GB" sz="1000" kern="1200" dirty="0" smtClean="0"/>
            <a:t> </a:t>
          </a:r>
          <a:r>
            <a:rPr lang="en-GB" sz="1000" kern="1200" dirty="0" err="1" smtClean="0"/>
            <a:t>altii</a:t>
          </a:r>
          <a:r>
            <a:rPr lang="en-GB" sz="1000" kern="1200" dirty="0" smtClean="0"/>
            <a:t>!</a:t>
          </a:r>
          <a:endParaRPr lang="en-GB" sz="1000" kern="1200" dirty="0"/>
        </a:p>
      </dsp:txBody>
      <dsp:txXfrm>
        <a:off x="590103" y="1100631"/>
        <a:ext cx="1131837" cy="628798"/>
      </dsp:txXfrm>
    </dsp:sp>
    <dsp:sp modelId="{9FD0228C-92E2-45F1-ABDC-9DF68033B2B2}">
      <dsp:nvSpPr>
        <dsp:cNvPr id="0" name=""/>
        <dsp:cNvSpPr/>
      </dsp:nvSpPr>
      <dsp:spPr>
        <a:xfrm rot="5400000">
          <a:off x="2676248" y="959151"/>
          <a:ext cx="1047998" cy="911758"/>
        </a:xfrm>
        <a:prstGeom prst="hexagon">
          <a:avLst>
            <a:gd name="adj" fmla="val 25000"/>
            <a:gd name="vf" fmla="val 11547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GB" sz="3600" kern="1200"/>
        </a:p>
      </dsp:txBody>
      <dsp:txXfrm rot="-5400000">
        <a:off x="2886450" y="1054344"/>
        <a:ext cx="627594" cy="721372"/>
      </dsp:txXfrm>
    </dsp:sp>
    <dsp:sp modelId="{46F01F14-685C-4111-9617-2D6F5037B783}">
      <dsp:nvSpPr>
        <dsp:cNvPr id="0" name=""/>
        <dsp:cNvSpPr/>
      </dsp:nvSpPr>
      <dsp:spPr>
        <a:xfrm rot="5400000">
          <a:off x="2185785" y="1848692"/>
          <a:ext cx="1047998" cy="911758"/>
        </a:xfrm>
        <a:prstGeom prst="hexagon">
          <a:avLst>
            <a:gd name="adj" fmla="val 25000"/>
            <a:gd name="vf" fmla="val 11547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err="1" smtClean="0"/>
            <a:t>Fii</a:t>
          </a:r>
          <a:r>
            <a:rPr lang="en-GB" sz="1000" kern="1200" dirty="0" smtClean="0"/>
            <a:t> </a:t>
          </a:r>
          <a:r>
            <a:rPr lang="en-GB" sz="1000" kern="1200" dirty="0" err="1" smtClean="0"/>
            <a:t>puternic</a:t>
          </a:r>
          <a:r>
            <a:rPr lang="en-GB" sz="1000" kern="1200" dirty="0" smtClean="0"/>
            <a:t>!</a:t>
          </a:r>
          <a:endParaRPr lang="en-GB" sz="1000" kern="1200" dirty="0"/>
        </a:p>
      </dsp:txBody>
      <dsp:txXfrm rot="-5400000">
        <a:off x="2395987" y="1943885"/>
        <a:ext cx="627594" cy="721372"/>
      </dsp:txXfrm>
    </dsp:sp>
    <dsp:sp modelId="{B378B4B2-5F9C-49E1-B9AB-57BE3750B0E1}">
      <dsp:nvSpPr>
        <dsp:cNvPr id="0" name=""/>
        <dsp:cNvSpPr/>
      </dsp:nvSpPr>
      <dsp:spPr>
        <a:xfrm>
          <a:off x="3193330" y="1990171"/>
          <a:ext cx="1169565" cy="628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n-GB" sz="1000" kern="1200" dirty="0" err="1" smtClean="0"/>
            <a:t>Incearca</a:t>
          </a:r>
          <a:r>
            <a:rPr lang="en-GB" sz="1000" kern="1200" dirty="0" smtClean="0"/>
            <a:t> din </a:t>
          </a:r>
          <a:r>
            <a:rPr lang="en-GB" sz="1000" kern="1200" dirty="0" err="1" smtClean="0"/>
            <a:t>greu</a:t>
          </a:r>
          <a:r>
            <a:rPr lang="en-GB" sz="1000" kern="1200" dirty="0" smtClean="0"/>
            <a:t>! </a:t>
          </a:r>
          <a:endParaRPr lang="en-GB" sz="1000" kern="1200" dirty="0"/>
        </a:p>
      </dsp:txBody>
      <dsp:txXfrm>
        <a:off x="3193330" y="1990171"/>
        <a:ext cx="1169565" cy="628798"/>
      </dsp:txXfrm>
    </dsp:sp>
    <dsp:sp modelId="{159FF1EC-E0DB-44AD-A7CE-E5278384FC99}">
      <dsp:nvSpPr>
        <dsp:cNvPr id="0" name=""/>
        <dsp:cNvSpPr/>
      </dsp:nvSpPr>
      <dsp:spPr>
        <a:xfrm rot="5400000">
          <a:off x="1201086" y="1848692"/>
          <a:ext cx="1047998" cy="911758"/>
        </a:xfrm>
        <a:prstGeom prst="hexagon">
          <a:avLst>
            <a:gd name="adj" fmla="val 25000"/>
            <a:gd name="vf" fmla="val 11547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GB" sz="3600" kern="1200"/>
        </a:p>
      </dsp:txBody>
      <dsp:txXfrm rot="-5400000">
        <a:off x="1411288" y="1943885"/>
        <a:ext cx="627594" cy="7213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32F25D-7847-4605-8B6D-3820C013E8CF}">
      <dsp:nvSpPr>
        <dsp:cNvPr id="0" name=""/>
        <dsp:cNvSpPr/>
      </dsp:nvSpPr>
      <dsp:spPr>
        <a:xfrm rot="5400000">
          <a:off x="2185785" y="69610"/>
          <a:ext cx="1047998" cy="911758"/>
        </a:xfrm>
        <a:prstGeom prst="hexagon">
          <a:avLst>
            <a:gd name="adj" fmla="val 25000"/>
            <a:gd name="vf" fmla="val 11547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err="1" smtClean="0"/>
            <a:t>Fii</a:t>
          </a:r>
          <a:r>
            <a:rPr lang="en-GB" sz="1000" kern="1200" dirty="0" smtClean="0"/>
            <a:t>/ fa </a:t>
          </a:r>
          <a:r>
            <a:rPr lang="en-GB" sz="1000" kern="1200" dirty="0" err="1" smtClean="0"/>
            <a:t>totul</a:t>
          </a:r>
          <a:r>
            <a:rPr lang="en-GB" sz="1000" kern="1200" dirty="0" smtClean="0"/>
            <a:t> perfect!</a:t>
          </a:r>
          <a:endParaRPr lang="en-GB" sz="1000" kern="1200" dirty="0"/>
        </a:p>
      </dsp:txBody>
      <dsp:txXfrm rot="-5400000">
        <a:off x="2395987" y="164803"/>
        <a:ext cx="627594" cy="721372"/>
      </dsp:txXfrm>
    </dsp:sp>
    <dsp:sp modelId="{604094BC-B6A6-4EA0-B0CD-2C67AD7E02F1}">
      <dsp:nvSpPr>
        <dsp:cNvPr id="0" name=""/>
        <dsp:cNvSpPr/>
      </dsp:nvSpPr>
      <dsp:spPr>
        <a:xfrm>
          <a:off x="3193330" y="211090"/>
          <a:ext cx="1169565" cy="628798"/>
        </a:xfrm>
        <a:prstGeom prst="rect">
          <a:avLst/>
        </a:prstGeom>
        <a:noFill/>
        <a:ln>
          <a:noFill/>
        </a:ln>
        <a:effectLst/>
      </dsp:spPr>
      <dsp:style>
        <a:lnRef idx="0">
          <a:scrgbClr r="0" g="0" b="0"/>
        </a:lnRef>
        <a:fillRef idx="0">
          <a:scrgbClr r="0" g="0" b="0"/>
        </a:fillRef>
        <a:effectRef idx="0">
          <a:scrgbClr r="0" g="0" b="0"/>
        </a:effectRef>
        <a:fontRef idx="minor"/>
      </dsp:style>
    </dsp:sp>
    <dsp:sp modelId="{AE24274F-9708-4A3B-95F9-61DE543EE94D}">
      <dsp:nvSpPr>
        <dsp:cNvPr id="0" name=""/>
        <dsp:cNvSpPr/>
      </dsp:nvSpPr>
      <dsp:spPr>
        <a:xfrm rot="5400000">
          <a:off x="1201086" y="69610"/>
          <a:ext cx="1047998" cy="911758"/>
        </a:xfrm>
        <a:prstGeom prst="hexagon">
          <a:avLst>
            <a:gd name="adj" fmla="val 25000"/>
            <a:gd name="vf" fmla="val 11547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GB" sz="3600" kern="1200"/>
        </a:p>
      </dsp:txBody>
      <dsp:txXfrm rot="-5400000">
        <a:off x="1411288" y="164803"/>
        <a:ext cx="627594" cy="721372"/>
      </dsp:txXfrm>
    </dsp:sp>
    <dsp:sp modelId="{7248CDFA-1EAE-4B94-9D88-CA41A0062573}">
      <dsp:nvSpPr>
        <dsp:cNvPr id="0" name=""/>
        <dsp:cNvSpPr/>
      </dsp:nvSpPr>
      <dsp:spPr>
        <a:xfrm rot="5400000">
          <a:off x="1691549" y="959151"/>
          <a:ext cx="1047998" cy="911758"/>
        </a:xfrm>
        <a:prstGeom prst="hexagon">
          <a:avLst>
            <a:gd name="adj" fmla="val 25000"/>
            <a:gd name="vf" fmla="val 11547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err="1" smtClean="0"/>
            <a:t>Grabeste-te</a:t>
          </a:r>
          <a:r>
            <a:rPr lang="en-GB" sz="1000" kern="1200" dirty="0" smtClean="0"/>
            <a:t>! Fa </a:t>
          </a:r>
          <a:r>
            <a:rPr lang="en-GB" sz="1000" kern="1200" dirty="0" err="1" smtClean="0"/>
            <a:t>totul</a:t>
          </a:r>
          <a:r>
            <a:rPr lang="en-GB" sz="1000" kern="1200" dirty="0" smtClean="0"/>
            <a:t> </a:t>
          </a:r>
          <a:r>
            <a:rPr lang="en-GB" sz="1000" kern="1200" dirty="0" err="1" smtClean="0"/>
            <a:t>pe</a:t>
          </a:r>
          <a:r>
            <a:rPr lang="en-GB" sz="1000" kern="1200" dirty="0" smtClean="0"/>
            <a:t> </a:t>
          </a:r>
          <a:r>
            <a:rPr lang="en-GB" sz="1000" kern="1200" dirty="0" err="1" smtClean="0"/>
            <a:t>fuga</a:t>
          </a:r>
          <a:r>
            <a:rPr lang="en-GB" sz="1000" kern="1200" dirty="0" smtClean="0"/>
            <a:t>! </a:t>
          </a:r>
          <a:endParaRPr lang="en-GB" sz="1000" kern="1200" dirty="0"/>
        </a:p>
      </dsp:txBody>
      <dsp:txXfrm rot="-5400000">
        <a:off x="1901751" y="1054344"/>
        <a:ext cx="627594" cy="721372"/>
      </dsp:txXfrm>
    </dsp:sp>
    <dsp:sp modelId="{0A9DC871-2497-4AAF-8B1D-A14E288F224C}">
      <dsp:nvSpPr>
        <dsp:cNvPr id="0" name=""/>
        <dsp:cNvSpPr/>
      </dsp:nvSpPr>
      <dsp:spPr>
        <a:xfrm>
          <a:off x="590103" y="1100631"/>
          <a:ext cx="1131837" cy="628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r" defTabSz="444500">
            <a:lnSpc>
              <a:spcPct val="90000"/>
            </a:lnSpc>
            <a:spcBef>
              <a:spcPct val="0"/>
            </a:spcBef>
            <a:spcAft>
              <a:spcPct val="35000"/>
            </a:spcAft>
          </a:pPr>
          <a:r>
            <a:rPr lang="en-GB" sz="1000" kern="1200" dirty="0" err="1" smtClean="0"/>
            <a:t>Multumeste-i</a:t>
          </a:r>
          <a:r>
            <a:rPr lang="en-GB" sz="1000" kern="1200" dirty="0" smtClean="0"/>
            <a:t> </a:t>
          </a:r>
          <a:r>
            <a:rPr lang="en-GB" sz="1000" kern="1200" dirty="0" err="1" smtClean="0"/>
            <a:t>pe</a:t>
          </a:r>
          <a:r>
            <a:rPr lang="en-GB" sz="1000" kern="1200" dirty="0" smtClean="0"/>
            <a:t> </a:t>
          </a:r>
          <a:r>
            <a:rPr lang="en-GB" sz="1000" kern="1200" dirty="0" err="1" smtClean="0"/>
            <a:t>altii</a:t>
          </a:r>
          <a:r>
            <a:rPr lang="en-GB" sz="1000" kern="1200" dirty="0" smtClean="0"/>
            <a:t>!</a:t>
          </a:r>
          <a:endParaRPr lang="en-GB" sz="1000" kern="1200" dirty="0"/>
        </a:p>
      </dsp:txBody>
      <dsp:txXfrm>
        <a:off x="590103" y="1100631"/>
        <a:ext cx="1131837" cy="628798"/>
      </dsp:txXfrm>
    </dsp:sp>
    <dsp:sp modelId="{9FD0228C-92E2-45F1-ABDC-9DF68033B2B2}">
      <dsp:nvSpPr>
        <dsp:cNvPr id="0" name=""/>
        <dsp:cNvSpPr/>
      </dsp:nvSpPr>
      <dsp:spPr>
        <a:xfrm rot="5400000">
          <a:off x="2676248" y="959151"/>
          <a:ext cx="1047998" cy="911758"/>
        </a:xfrm>
        <a:prstGeom prst="hexagon">
          <a:avLst>
            <a:gd name="adj" fmla="val 25000"/>
            <a:gd name="vf" fmla="val 11547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GB" sz="3600" kern="1200"/>
        </a:p>
      </dsp:txBody>
      <dsp:txXfrm rot="-5400000">
        <a:off x="2886450" y="1054344"/>
        <a:ext cx="627594" cy="721372"/>
      </dsp:txXfrm>
    </dsp:sp>
    <dsp:sp modelId="{46F01F14-685C-4111-9617-2D6F5037B783}">
      <dsp:nvSpPr>
        <dsp:cNvPr id="0" name=""/>
        <dsp:cNvSpPr/>
      </dsp:nvSpPr>
      <dsp:spPr>
        <a:xfrm rot="5400000">
          <a:off x="2185785" y="1848692"/>
          <a:ext cx="1047998" cy="911758"/>
        </a:xfrm>
        <a:prstGeom prst="hexagon">
          <a:avLst>
            <a:gd name="adj" fmla="val 25000"/>
            <a:gd name="vf" fmla="val 11547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err="1" smtClean="0"/>
            <a:t>Fii</a:t>
          </a:r>
          <a:r>
            <a:rPr lang="en-GB" sz="1000" kern="1200" dirty="0" smtClean="0"/>
            <a:t> </a:t>
          </a:r>
          <a:r>
            <a:rPr lang="en-GB" sz="1000" kern="1200" dirty="0" err="1" smtClean="0"/>
            <a:t>puternic</a:t>
          </a:r>
          <a:r>
            <a:rPr lang="en-GB" sz="1000" kern="1200" dirty="0" smtClean="0"/>
            <a:t>!</a:t>
          </a:r>
          <a:endParaRPr lang="en-GB" sz="1000" kern="1200" dirty="0"/>
        </a:p>
      </dsp:txBody>
      <dsp:txXfrm rot="-5400000">
        <a:off x="2395987" y="1943885"/>
        <a:ext cx="627594" cy="721372"/>
      </dsp:txXfrm>
    </dsp:sp>
    <dsp:sp modelId="{B378B4B2-5F9C-49E1-B9AB-57BE3750B0E1}">
      <dsp:nvSpPr>
        <dsp:cNvPr id="0" name=""/>
        <dsp:cNvSpPr/>
      </dsp:nvSpPr>
      <dsp:spPr>
        <a:xfrm>
          <a:off x="3193330" y="1990171"/>
          <a:ext cx="1169565" cy="628798"/>
        </a:xfrm>
        <a:prstGeom prst="rect">
          <a:avLst/>
        </a:prstGeom>
        <a:solidFill>
          <a:srgbClr val="C00000"/>
        </a:solid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n-GB" sz="1000" kern="1200" dirty="0" err="1" smtClean="0">
              <a:solidFill>
                <a:schemeClr val="bg1"/>
              </a:solidFill>
            </a:rPr>
            <a:t>Incearca</a:t>
          </a:r>
          <a:r>
            <a:rPr lang="en-GB" sz="1000" kern="1200" dirty="0" smtClean="0">
              <a:solidFill>
                <a:schemeClr val="bg1"/>
              </a:solidFill>
            </a:rPr>
            <a:t> din </a:t>
          </a:r>
          <a:r>
            <a:rPr lang="en-GB" sz="1000" kern="1200" dirty="0" err="1" smtClean="0">
              <a:solidFill>
                <a:schemeClr val="bg1"/>
              </a:solidFill>
            </a:rPr>
            <a:t>greu</a:t>
          </a:r>
          <a:r>
            <a:rPr lang="en-GB" sz="1000" kern="1200" dirty="0" smtClean="0">
              <a:solidFill>
                <a:schemeClr val="bg1"/>
              </a:solidFill>
            </a:rPr>
            <a:t>! </a:t>
          </a:r>
          <a:endParaRPr lang="en-GB" sz="1000" kern="1200" dirty="0">
            <a:solidFill>
              <a:schemeClr val="bg1"/>
            </a:solidFill>
          </a:endParaRPr>
        </a:p>
      </dsp:txBody>
      <dsp:txXfrm>
        <a:off x="3193330" y="1990171"/>
        <a:ext cx="1169565" cy="628798"/>
      </dsp:txXfrm>
    </dsp:sp>
    <dsp:sp modelId="{159FF1EC-E0DB-44AD-A7CE-E5278384FC99}">
      <dsp:nvSpPr>
        <dsp:cNvPr id="0" name=""/>
        <dsp:cNvSpPr/>
      </dsp:nvSpPr>
      <dsp:spPr>
        <a:xfrm rot="5400000">
          <a:off x="1201086" y="1848692"/>
          <a:ext cx="1047998" cy="911758"/>
        </a:xfrm>
        <a:prstGeom prst="hexagon">
          <a:avLst>
            <a:gd name="adj" fmla="val 25000"/>
            <a:gd name="vf" fmla="val 11547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GB" sz="3600" kern="1200"/>
        </a:p>
      </dsp:txBody>
      <dsp:txXfrm rot="-5400000">
        <a:off x="1411288" y="1943885"/>
        <a:ext cx="627594" cy="721372"/>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373438" cy="503238"/>
          </a:xfrm>
          <a:prstGeom prst="rect">
            <a:avLst/>
          </a:prstGeom>
          <a:noFill/>
          <a:ln>
            <a:noFill/>
          </a:ln>
        </p:spPr>
        <p:txBody>
          <a:bodyPr vert="horz" lIns="90000" tIns="45000" rIns="90000" bIns="45000" compatLnSpc="0"/>
          <a:lstStyle>
            <a:lvl1pPr defTabSz="740410" fontAlgn="auto" hangingPunct="0">
              <a:spcBef>
                <a:spcPts val="0"/>
              </a:spcBef>
              <a:spcAft>
                <a:spcPts val="0"/>
              </a:spcAft>
              <a:defRPr sz="1400">
                <a:latin typeface="Arial" panose="020B0604020202020204" pitchFamily="18"/>
                <a:ea typeface="SimSun" panose="02010600030101010101" pitchFamily="2" charset="-122"/>
                <a:cs typeface="Mangal" panose="02040503050203030202" pitchFamily="2"/>
              </a:defRPr>
            </a:lvl1pPr>
          </a:lstStyle>
          <a:p>
            <a:pPr>
              <a:defRPr sz="1400"/>
            </a:pPr>
            <a:endParaRPr lang="en-US"/>
          </a:p>
        </p:txBody>
      </p:sp>
      <p:sp>
        <p:nvSpPr>
          <p:cNvPr id="3" name="Date Placeholder 2"/>
          <p:cNvSpPr txBox="1">
            <a:spLocks noGrp="1"/>
          </p:cNvSpPr>
          <p:nvPr>
            <p:ph type="dt" sz="quarter" idx="1"/>
          </p:nvPr>
        </p:nvSpPr>
        <p:spPr>
          <a:xfrm>
            <a:off x="4398963" y="0"/>
            <a:ext cx="3373437" cy="503238"/>
          </a:xfrm>
          <a:prstGeom prst="rect">
            <a:avLst/>
          </a:prstGeom>
          <a:noFill/>
          <a:ln>
            <a:noFill/>
          </a:ln>
        </p:spPr>
        <p:txBody>
          <a:bodyPr vert="horz" lIns="90000" tIns="45000" rIns="90000" bIns="45000" compatLnSpc="0"/>
          <a:lstStyle>
            <a:lvl1pPr algn="r" defTabSz="740410" fontAlgn="auto" hangingPunct="0">
              <a:spcBef>
                <a:spcPts val="0"/>
              </a:spcBef>
              <a:spcAft>
                <a:spcPts val="0"/>
              </a:spcAft>
              <a:defRPr sz="1400">
                <a:latin typeface="Arial" panose="020B0604020202020204" pitchFamily="18"/>
                <a:ea typeface="SimSun" panose="02010600030101010101" pitchFamily="2" charset="-122"/>
                <a:cs typeface="Mangal" panose="02040503050203030202" pitchFamily="2"/>
              </a:defRPr>
            </a:lvl1pPr>
          </a:lstStyle>
          <a:p>
            <a:pPr>
              <a:defRPr sz="1400"/>
            </a:pPr>
            <a:endParaRPr lang="en-US"/>
          </a:p>
        </p:txBody>
      </p:sp>
      <p:sp>
        <p:nvSpPr>
          <p:cNvPr id="4" name="Footer Placeholder 3"/>
          <p:cNvSpPr txBox="1">
            <a:spLocks noGrp="1"/>
          </p:cNvSpPr>
          <p:nvPr>
            <p:ph type="ftr" sz="quarter" idx="2"/>
          </p:nvPr>
        </p:nvSpPr>
        <p:spPr>
          <a:xfrm>
            <a:off x="0" y="9555163"/>
            <a:ext cx="3373438" cy="503237"/>
          </a:xfrm>
          <a:prstGeom prst="rect">
            <a:avLst/>
          </a:prstGeom>
          <a:noFill/>
          <a:ln>
            <a:noFill/>
          </a:ln>
        </p:spPr>
        <p:txBody>
          <a:bodyPr vert="horz" lIns="90000" tIns="45000" rIns="90000" bIns="45000" anchor="b" compatLnSpc="0"/>
          <a:lstStyle>
            <a:lvl1pPr defTabSz="740410" fontAlgn="auto" hangingPunct="0">
              <a:spcBef>
                <a:spcPts val="0"/>
              </a:spcBef>
              <a:spcAft>
                <a:spcPts val="0"/>
              </a:spcAft>
              <a:defRPr sz="1400">
                <a:latin typeface="Arial" panose="020B0604020202020204" pitchFamily="18"/>
                <a:ea typeface="SimSun" panose="02010600030101010101" pitchFamily="2" charset="-122"/>
                <a:cs typeface="Mangal" panose="02040503050203030202" pitchFamily="2"/>
              </a:defRPr>
            </a:lvl1pPr>
          </a:lstStyle>
          <a:p>
            <a:pPr>
              <a:defRPr sz="1400"/>
            </a:pPr>
            <a:endParaRPr lang="en-US"/>
          </a:p>
        </p:txBody>
      </p:sp>
      <p:sp>
        <p:nvSpPr>
          <p:cNvPr id="5" name="Slide Number Placeholder 4"/>
          <p:cNvSpPr txBox="1">
            <a:spLocks noGrp="1"/>
          </p:cNvSpPr>
          <p:nvPr>
            <p:ph type="sldNum" sz="quarter" idx="3"/>
          </p:nvPr>
        </p:nvSpPr>
        <p:spPr>
          <a:xfrm>
            <a:off x="4398963" y="9555163"/>
            <a:ext cx="3373437" cy="503237"/>
          </a:xfrm>
          <a:prstGeom prst="rect">
            <a:avLst/>
          </a:prstGeom>
          <a:noFill/>
          <a:ln>
            <a:noFill/>
          </a:ln>
        </p:spPr>
        <p:txBody>
          <a:bodyPr vert="horz" lIns="90000" tIns="45000" rIns="90000" bIns="45000" anchor="b" compatLnSpc="0"/>
          <a:lstStyle>
            <a:lvl1pPr algn="r" defTabSz="740410" fontAlgn="auto" hangingPunct="0">
              <a:spcBef>
                <a:spcPts val="0"/>
              </a:spcBef>
              <a:spcAft>
                <a:spcPts val="0"/>
              </a:spcAft>
              <a:defRPr sz="1400">
                <a:latin typeface="+mn-lt"/>
                <a:cs typeface="+mn-cs"/>
              </a:defRPr>
            </a:lvl1pPr>
          </a:lstStyle>
          <a:p>
            <a:pPr>
              <a:defRPr sz="1400"/>
            </a:pPr>
            <a:fld id="{03B095EF-1CA7-41CE-A5E8-39C8959A43CC}" type="slidenum">
              <a:rPr/>
              <a:t>‹#›</a:t>
            </a:fld>
            <a:endParaRPr lang="en-US">
              <a:latin typeface="Arial" panose="020B0604020202020204" pitchFamily="18"/>
              <a:ea typeface="SimSun" panose="02010600030101010101" pitchFamily="2" charset="-122"/>
              <a:cs typeface="Mangal" panose="02040503050203030202" pitchFamily="2"/>
            </a:endParaRPr>
          </a:p>
        </p:txBody>
      </p:sp>
    </p:spTree>
    <p:extLst>
      <p:ext uri="{BB962C8B-B14F-4D97-AF65-F5344CB8AC3E}">
        <p14:creationId xmlns:p14="http://schemas.microsoft.com/office/powerpoint/2010/main" val="3124036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Slide Image Placeholder 1"/>
          <p:cNvSpPr>
            <a:spLocks noGrp="1" noRot="1" noChangeAspect="1"/>
          </p:cNvSpPr>
          <p:nvPr>
            <p:ph type="sldImg" idx="2"/>
          </p:nvPr>
        </p:nvSpPr>
        <p:spPr bwMode="auto">
          <a:xfrm>
            <a:off x="533400" y="763588"/>
            <a:ext cx="67056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 name="Notes Placeholder 2"/>
          <p:cNvSpPr txBox="1">
            <a:spLocks noGrp="1"/>
          </p:cNvSpPr>
          <p:nvPr>
            <p:ph type="body" sz="quarter" idx="3"/>
          </p:nvPr>
        </p:nvSpPr>
        <p:spPr>
          <a:xfrm>
            <a:off x="777875" y="4776788"/>
            <a:ext cx="6216650" cy="4525962"/>
          </a:xfrm>
          <a:prstGeom prst="rect">
            <a:avLst/>
          </a:prstGeom>
          <a:noFill/>
          <a:ln>
            <a:noFill/>
          </a:ln>
        </p:spPr>
        <p:txBody>
          <a:bodyPr lIns="0" tIns="0" rIns="0" bIns="0"/>
          <a:lstStyle/>
          <a:p>
            <a:pPr lvl="0"/>
            <a:endParaRPr lang="en-US" noProof="0"/>
          </a:p>
        </p:txBody>
      </p:sp>
      <p:sp>
        <p:nvSpPr>
          <p:cNvPr id="4" name="Header Placeholder 3"/>
          <p:cNvSpPr txBox="1">
            <a:spLocks noGrp="1"/>
          </p:cNvSpPr>
          <p:nvPr>
            <p:ph type="hdr" sz="quarter"/>
          </p:nvPr>
        </p:nvSpPr>
        <p:spPr>
          <a:xfrm>
            <a:off x="0" y="0"/>
            <a:ext cx="3373438" cy="503238"/>
          </a:xfrm>
          <a:prstGeom prst="rect">
            <a:avLst/>
          </a:prstGeom>
          <a:noFill/>
          <a:ln>
            <a:noFill/>
          </a:ln>
        </p:spPr>
        <p:txBody>
          <a:bodyPr lIns="0" tIns="0" rIns="0" bIns="0"/>
          <a:lstStyle>
            <a:lvl1pPr lvl="0" defTabSz="740410" rtl="0" fontAlgn="auto" hangingPunct="0">
              <a:spcBef>
                <a:spcPts val="0"/>
              </a:spcBef>
              <a:spcAft>
                <a:spcPts val="0"/>
              </a:spcAft>
              <a:buNone/>
              <a:defRPr lang="en-US" sz="1400" kern="1200">
                <a:latin typeface="Times New Roman" panose="02020603050405020304" pitchFamily="18"/>
                <a:ea typeface="Arial Unicode MS" panose="020B0604020202020204" pitchFamily="2" charset="-122"/>
                <a:cs typeface="Tahoma" panose="020B0604030504040204" pitchFamily="2"/>
              </a:defRPr>
            </a:lvl1pPr>
          </a:lstStyle>
          <a:p>
            <a:pPr>
              <a:defRPr/>
            </a:pPr>
            <a:endParaRPr/>
          </a:p>
        </p:txBody>
      </p:sp>
      <p:sp>
        <p:nvSpPr>
          <p:cNvPr id="5" name="Date Placeholder 4"/>
          <p:cNvSpPr txBox="1">
            <a:spLocks noGrp="1"/>
          </p:cNvSpPr>
          <p:nvPr>
            <p:ph type="dt" idx="1"/>
          </p:nvPr>
        </p:nvSpPr>
        <p:spPr>
          <a:xfrm>
            <a:off x="4398963" y="0"/>
            <a:ext cx="3373437" cy="503238"/>
          </a:xfrm>
          <a:prstGeom prst="rect">
            <a:avLst/>
          </a:prstGeom>
          <a:noFill/>
          <a:ln>
            <a:noFill/>
          </a:ln>
        </p:spPr>
        <p:txBody>
          <a:bodyPr lIns="0" tIns="0" rIns="0" bIns="0"/>
          <a:lstStyle>
            <a:lvl1pPr lvl="0" algn="r" defTabSz="740410" rtl="0" fontAlgn="auto" hangingPunct="0">
              <a:spcBef>
                <a:spcPts val="0"/>
              </a:spcBef>
              <a:spcAft>
                <a:spcPts val="0"/>
              </a:spcAft>
              <a:buNone/>
              <a:defRPr lang="en-US" sz="1400" kern="1200">
                <a:latin typeface="Times New Roman" panose="02020603050405020304" pitchFamily="18"/>
                <a:ea typeface="Arial Unicode MS" panose="020B0604020202020204" pitchFamily="2" charset="-122"/>
                <a:cs typeface="Tahoma" panose="020B0604030504040204" pitchFamily="2"/>
              </a:defRPr>
            </a:lvl1pPr>
          </a:lstStyle>
          <a:p>
            <a:pPr>
              <a:defRPr/>
            </a:pPr>
            <a:endParaRPr/>
          </a:p>
        </p:txBody>
      </p:sp>
      <p:sp>
        <p:nvSpPr>
          <p:cNvPr id="6" name="Footer Placeholder 5"/>
          <p:cNvSpPr txBox="1">
            <a:spLocks noGrp="1"/>
          </p:cNvSpPr>
          <p:nvPr>
            <p:ph type="ftr" sz="quarter" idx="4"/>
          </p:nvPr>
        </p:nvSpPr>
        <p:spPr>
          <a:xfrm>
            <a:off x="0" y="9555163"/>
            <a:ext cx="3373438" cy="503237"/>
          </a:xfrm>
          <a:prstGeom prst="rect">
            <a:avLst/>
          </a:prstGeom>
          <a:noFill/>
          <a:ln>
            <a:noFill/>
          </a:ln>
        </p:spPr>
        <p:txBody>
          <a:bodyPr lIns="0" tIns="0" rIns="0" bIns="0" anchor="b"/>
          <a:lstStyle>
            <a:lvl1pPr lvl="0" defTabSz="740410" rtl="0" fontAlgn="auto" hangingPunct="0">
              <a:spcBef>
                <a:spcPts val="0"/>
              </a:spcBef>
              <a:spcAft>
                <a:spcPts val="0"/>
              </a:spcAft>
              <a:buNone/>
              <a:defRPr lang="en-US" sz="1400" kern="1200">
                <a:latin typeface="Times New Roman" panose="02020603050405020304" pitchFamily="18"/>
                <a:ea typeface="Arial Unicode MS" panose="020B0604020202020204" pitchFamily="2" charset="-122"/>
                <a:cs typeface="Tahoma" panose="020B0604030504040204" pitchFamily="2"/>
              </a:defRPr>
            </a:lvl1pPr>
          </a:lstStyle>
          <a:p>
            <a:pPr>
              <a:defRPr/>
            </a:pPr>
            <a:endParaRPr/>
          </a:p>
        </p:txBody>
      </p:sp>
      <p:sp>
        <p:nvSpPr>
          <p:cNvPr id="7" name="Slide Number Placeholder 6"/>
          <p:cNvSpPr txBox="1">
            <a:spLocks noGrp="1"/>
          </p:cNvSpPr>
          <p:nvPr>
            <p:ph type="sldNum" sz="quarter" idx="5"/>
          </p:nvPr>
        </p:nvSpPr>
        <p:spPr>
          <a:xfrm>
            <a:off x="4398963" y="9555163"/>
            <a:ext cx="3373437" cy="503237"/>
          </a:xfrm>
          <a:prstGeom prst="rect">
            <a:avLst/>
          </a:prstGeom>
          <a:noFill/>
          <a:ln>
            <a:noFill/>
          </a:ln>
        </p:spPr>
        <p:txBody>
          <a:bodyPr lIns="0" tIns="0" rIns="0" bIns="0" anchor="b"/>
          <a:lstStyle>
            <a:lvl1pPr lvl="0" algn="r" defTabSz="740410" rtl="0" fontAlgn="auto" hangingPunct="0">
              <a:spcBef>
                <a:spcPts val="0"/>
              </a:spcBef>
              <a:spcAft>
                <a:spcPts val="0"/>
              </a:spcAft>
              <a:buNone/>
              <a:defRPr lang="en-US" sz="1400" kern="1200">
                <a:latin typeface="Times New Roman" panose="02020603050405020304" pitchFamily="18"/>
                <a:ea typeface="Arial Unicode MS" panose="020B0604020202020204" pitchFamily="2" charset="-122"/>
                <a:cs typeface="Tahoma" panose="020B0604030504040204" pitchFamily="2"/>
              </a:defRPr>
            </a:lvl1pPr>
          </a:lstStyle>
          <a:p>
            <a:pPr>
              <a:defRPr/>
            </a:pPr>
            <a:fld id="{108F2DC1-9BF1-4730-BA00-2E6AC9514703}" type="slidenum">
              <a:rPr/>
              <a:t>‹#›</a:t>
            </a:fld>
            <a:endParaRPr/>
          </a:p>
        </p:txBody>
      </p:sp>
    </p:spTree>
    <p:extLst>
      <p:ext uri="{BB962C8B-B14F-4D97-AF65-F5344CB8AC3E}">
        <p14:creationId xmlns:p14="http://schemas.microsoft.com/office/powerpoint/2010/main" val="3903132558"/>
      </p:ext>
    </p:extLst>
  </p:cSld>
  <p:clrMap bg1="lt1" tx1="dk1" bg2="lt2" tx2="dk2" accent1="accent1" accent2="accent2" accent3="accent3" accent4="accent4" accent5="accent5" accent6="accent6" hlink="hlink" folHlink="folHlink"/>
  <p:notesStyle>
    <a:lvl1pPr marL="174625" indent="-174625" algn="l" rtl="0" eaLnBrk="0" fontAlgn="base" hangingPunct="0">
      <a:spcBef>
        <a:spcPct val="30000"/>
      </a:spcBef>
      <a:spcAft>
        <a:spcPct val="0"/>
      </a:spcAft>
      <a:defRPr lang="en-US" sz="1600" kern="1200">
        <a:solidFill>
          <a:schemeClr val="tx1"/>
        </a:solidFill>
        <a:latin typeface="Arial" panose="020B0604020202020204" pitchFamily="18"/>
        <a:ea typeface="SimSun" panose="02010600030101010101" pitchFamily="2" charset="-122"/>
        <a:cs typeface="SimSun" panose="02010600030101010101" pitchFamily="2" charset="-122"/>
      </a:defRPr>
    </a:lvl1pPr>
    <a:lvl2pPr marL="742950" indent="-285750" algn="l" defTabSz="739775" rtl="0" fontAlgn="base">
      <a:spcBef>
        <a:spcPct val="30000"/>
      </a:spcBef>
      <a:spcAft>
        <a:spcPct val="0"/>
      </a:spcAft>
      <a:defRPr sz="1000" kern="1200">
        <a:solidFill>
          <a:schemeClr val="tx1"/>
        </a:solidFill>
        <a:latin typeface="+mn-lt"/>
        <a:ea typeface="SimSun" panose="02010600030101010101" pitchFamily="2" charset="-122"/>
        <a:cs typeface="+mn-cs"/>
      </a:defRPr>
    </a:lvl2pPr>
    <a:lvl3pPr marL="1143000" indent="-228600" algn="l" defTabSz="739775" rtl="0" fontAlgn="base">
      <a:spcBef>
        <a:spcPct val="30000"/>
      </a:spcBef>
      <a:spcAft>
        <a:spcPct val="0"/>
      </a:spcAft>
      <a:defRPr sz="1000" kern="1200">
        <a:solidFill>
          <a:schemeClr val="tx1"/>
        </a:solidFill>
        <a:latin typeface="+mn-lt"/>
        <a:ea typeface="SimSun" panose="02010600030101010101" pitchFamily="2" charset="-122"/>
        <a:cs typeface="+mn-cs"/>
      </a:defRPr>
    </a:lvl3pPr>
    <a:lvl4pPr marL="1600200" indent="-228600" algn="l" defTabSz="739775" rtl="0" fontAlgn="base">
      <a:spcBef>
        <a:spcPct val="30000"/>
      </a:spcBef>
      <a:spcAft>
        <a:spcPct val="0"/>
      </a:spcAft>
      <a:defRPr sz="1000" kern="1200">
        <a:solidFill>
          <a:schemeClr val="tx1"/>
        </a:solidFill>
        <a:latin typeface="+mn-lt"/>
        <a:ea typeface="SimSun" panose="02010600030101010101" pitchFamily="2" charset="-122"/>
        <a:cs typeface="+mn-cs"/>
      </a:defRPr>
    </a:lvl4pPr>
    <a:lvl5pPr marL="2057400" indent="-228600" algn="l" defTabSz="739775" rtl="0" fontAlgn="base">
      <a:spcBef>
        <a:spcPct val="30000"/>
      </a:spcBef>
      <a:spcAft>
        <a:spcPct val="0"/>
      </a:spcAft>
      <a:defRPr sz="1000" kern="1200">
        <a:solidFill>
          <a:schemeClr val="tx1"/>
        </a:solidFill>
        <a:latin typeface="+mn-lt"/>
        <a:ea typeface="SimSun" panose="02010600030101010101" pitchFamily="2" charset="-122"/>
        <a:cs typeface="+mn-cs"/>
      </a:defRPr>
    </a:lvl5pPr>
    <a:lvl6pPr marL="1851660" algn="l" defTabSz="740410" rtl="0" eaLnBrk="1" latinLnBrk="0" hangingPunct="1">
      <a:defRPr sz="1000" kern="1200">
        <a:solidFill>
          <a:schemeClr val="tx1"/>
        </a:solidFill>
        <a:latin typeface="+mn-lt"/>
        <a:ea typeface="+mn-ea"/>
        <a:cs typeface="+mn-cs"/>
      </a:defRPr>
    </a:lvl6pPr>
    <a:lvl7pPr marL="2221865" algn="l" defTabSz="740410" rtl="0" eaLnBrk="1" latinLnBrk="0" hangingPunct="1">
      <a:defRPr sz="1000" kern="1200">
        <a:solidFill>
          <a:schemeClr val="tx1"/>
        </a:solidFill>
        <a:latin typeface="+mn-lt"/>
        <a:ea typeface="+mn-ea"/>
        <a:cs typeface="+mn-cs"/>
      </a:defRPr>
    </a:lvl7pPr>
    <a:lvl8pPr marL="2592070" algn="l" defTabSz="740410" rtl="0" eaLnBrk="1" latinLnBrk="0" hangingPunct="1">
      <a:defRPr sz="1000" kern="1200">
        <a:solidFill>
          <a:schemeClr val="tx1"/>
        </a:solidFill>
        <a:latin typeface="+mn-lt"/>
        <a:ea typeface="+mn-ea"/>
        <a:cs typeface="+mn-cs"/>
      </a:defRPr>
    </a:lvl8pPr>
    <a:lvl9pPr marL="2962275" algn="l" defTabSz="74041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763588"/>
            <a:ext cx="0" cy="1587"/>
          </a:xfrm>
          <a:solidFill>
            <a:schemeClr val="accent1"/>
          </a:solidFill>
          <a:ln w="25400">
            <a:solidFill>
              <a:schemeClr val="accent1">
                <a:shade val="50000"/>
              </a:schemeClr>
            </a:solidFill>
          </a:ln>
        </p:spPr>
      </p:sp>
      <p:sp>
        <p:nvSpPr>
          <p:cNvPr id="4099" name="Notes Placeholder 2"/>
          <p:cNvSpPr txBox="1">
            <a:spLocks noGrp="1"/>
          </p:cNvSpPr>
          <p:nvPr>
            <p:ph type="body" sz="quarter" idx="1"/>
          </p:nvPr>
        </p:nvSpPr>
        <p:spPr bwMode="auto">
          <a:xfrm>
            <a:off x="777875" y="4776788"/>
            <a:ext cx="6216650" cy="4527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spAutoFit/>
          </a:bodyPr>
          <a:lstStyle/>
          <a:p>
            <a:pPr eaLnBrk="1">
              <a:spcBef>
                <a:spcPct val="0"/>
              </a:spcBef>
            </a:pPr>
            <a:endParaRPr smtClean="0">
              <a:solidFill>
                <a:srgbClr val="000000"/>
              </a:solidFill>
              <a:latin typeface="Arial" panose="020B0604020202020204" pitchFamily="34" charset="0"/>
              <a:ea typeface="SimSun"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763588"/>
            <a:ext cx="0" cy="1587"/>
          </a:xfrm>
          <a:solidFill>
            <a:schemeClr val="accent1"/>
          </a:solidFill>
          <a:ln w="25400">
            <a:solidFill>
              <a:schemeClr val="accent1">
                <a:shade val="50000"/>
              </a:schemeClr>
            </a:solidFill>
          </a:ln>
        </p:spPr>
      </p:sp>
      <p:sp>
        <p:nvSpPr>
          <p:cNvPr id="4099" name="Notes Placeholder 2"/>
          <p:cNvSpPr txBox="1">
            <a:spLocks noGrp="1"/>
          </p:cNvSpPr>
          <p:nvPr>
            <p:ph type="body" sz="quarter" idx="1"/>
          </p:nvPr>
        </p:nvSpPr>
        <p:spPr bwMode="auto">
          <a:xfrm>
            <a:off x="777875" y="4776788"/>
            <a:ext cx="6216650" cy="4527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spAutoFit/>
          </a:bodyPr>
          <a:lstStyle/>
          <a:p>
            <a:pPr eaLnBrk="1">
              <a:spcBef>
                <a:spcPct val="0"/>
              </a:spcBef>
            </a:pPr>
            <a:endParaRPr smtClean="0">
              <a:solidFill>
                <a:srgbClr val="000000"/>
              </a:solidFill>
              <a:latin typeface="Arial" panose="020B0604020202020204" pitchFamily="34" charset="0"/>
              <a:ea typeface="SimSun"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763588"/>
            <a:ext cx="0" cy="1587"/>
          </a:xfrm>
          <a:solidFill>
            <a:schemeClr val="accent1"/>
          </a:solidFill>
          <a:ln w="25400">
            <a:solidFill>
              <a:schemeClr val="accent1">
                <a:shade val="50000"/>
              </a:schemeClr>
            </a:solidFill>
          </a:ln>
        </p:spPr>
      </p:sp>
      <p:sp>
        <p:nvSpPr>
          <p:cNvPr id="4099" name="Notes Placeholder 2"/>
          <p:cNvSpPr txBox="1">
            <a:spLocks noGrp="1"/>
          </p:cNvSpPr>
          <p:nvPr>
            <p:ph type="body" sz="quarter" idx="1"/>
          </p:nvPr>
        </p:nvSpPr>
        <p:spPr bwMode="auto">
          <a:xfrm>
            <a:off x="777875" y="4776788"/>
            <a:ext cx="6216650" cy="4527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spAutoFit/>
          </a:bodyPr>
          <a:lstStyle/>
          <a:p>
            <a:pPr eaLnBrk="1">
              <a:spcBef>
                <a:spcPct val="0"/>
              </a:spcBef>
            </a:pPr>
            <a:endParaRPr smtClean="0">
              <a:solidFill>
                <a:srgbClr val="000000"/>
              </a:solidFill>
              <a:latin typeface="Arial" panose="020B0604020202020204" pitchFamily="34" charset="0"/>
              <a:ea typeface="SimSun"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763588"/>
            <a:ext cx="0" cy="1587"/>
          </a:xfrm>
          <a:solidFill>
            <a:schemeClr val="accent1"/>
          </a:solidFill>
          <a:ln w="25400">
            <a:solidFill>
              <a:schemeClr val="accent1">
                <a:shade val="50000"/>
              </a:schemeClr>
            </a:solidFill>
          </a:ln>
        </p:spPr>
      </p:sp>
      <p:sp>
        <p:nvSpPr>
          <p:cNvPr id="4099" name="Notes Placeholder 2"/>
          <p:cNvSpPr txBox="1">
            <a:spLocks noGrp="1"/>
          </p:cNvSpPr>
          <p:nvPr>
            <p:ph type="body" sz="quarter" idx="1"/>
          </p:nvPr>
        </p:nvSpPr>
        <p:spPr bwMode="auto">
          <a:xfrm>
            <a:off x="777875" y="4776788"/>
            <a:ext cx="6216650" cy="4527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spAutoFit/>
          </a:bodyPr>
          <a:lstStyle/>
          <a:p>
            <a:pPr eaLnBrk="1">
              <a:spcBef>
                <a:spcPct val="0"/>
              </a:spcBef>
            </a:pPr>
            <a:endParaRPr smtClean="0">
              <a:solidFill>
                <a:srgbClr val="000000"/>
              </a:solidFill>
              <a:latin typeface="Arial" panose="020B0604020202020204" pitchFamily="34" charset="0"/>
              <a:ea typeface="SimSun"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763588"/>
            <a:ext cx="0" cy="1587"/>
          </a:xfrm>
          <a:solidFill>
            <a:schemeClr val="accent1"/>
          </a:solidFill>
          <a:ln w="25400">
            <a:solidFill>
              <a:schemeClr val="accent1">
                <a:shade val="50000"/>
              </a:schemeClr>
            </a:solidFill>
          </a:ln>
        </p:spPr>
      </p:sp>
      <p:sp>
        <p:nvSpPr>
          <p:cNvPr id="4099" name="Notes Placeholder 2"/>
          <p:cNvSpPr txBox="1">
            <a:spLocks noGrp="1"/>
          </p:cNvSpPr>
          <p:nvPr>
            <p:ph type="body" sz="quarter" idx="1"/>
          </p:nvPr>
        </p:nvSpPr>
        <p:spPr bwMode="auto">
          <a:xfrm>
            <a:off x="777875" y="4776788"/>
            <a:ext cx="6216650" cy="4527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spAutoFit/>
          </a:bodyPr>
          <a:lstStyle/>
          <a:p>
            <a:pPr eaLnBrk="1">
              <a:spcBef>
                <a:spcPct val="0"/>
              </a:spcBef>
            </a:pPr>
            <a:endParaRPr smtClean="0">
              <a:solidFill>
                <a:srgbClr val="000000"/>
              </a:solidFill>
              <a:latin typeface="Arial" panose="020B0604020202020204" pitchFamily="34" charset="0"/>
              <a:ea typeface="SimSun"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763588"/>
            <a:ext cx="0" cy="1587"/>
          </a:xfrm>
          <a:solidFill>
            <a:schemeClr val="accent1"/>
          </a:solidFill>
          <a:ln w="25400">
            <a:solidFill>
              <a:schemeClr val="accent1">
                <a:shade val="50000"/>
              </a:schemeClr>
            </a:solidFill>
          </a:ln>
        </p:spPr>
      </p:sp>
      <p:sp>
        <p:nvSpPr>
          <p:cNvPr id="4099" name="Notes Placeholder 2"/>
          <p:cNvSpPr txBox="1">
            <a:spLocks noGrp="1"/>
          </p:cNvSpPr>
          <p:nvPr>
            <p:ph type="body" sz="quarter" idx="1"/>
          </p:nvPr>
        </p:nvSpPr>
        <p:spPr bwMode="auto">
          <a:xfrm>
            <a:off x="777875" y="4776788"/>
            <a:ext cx="6216650" cy="4527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spAutoFit/>
          </a:bodyPr>
          <a:lstStyle/>
          <a:p>
            <a:pPr eaLnBrk="1">
              <a:spcBef>
                <a:spcPct val="0"/>
              </a:spcBef>
            </a:pPr>
            <a:endParaRPr smtClean="0">
              <a:solidFill>
                <a:srgbClr val="000000"/>
              </a:solidFill>
              <a:latin typeface="Arial" panose="020B0604020202020204" pitchFamily="34" charset="0"/>
              <a:ea typeface="SimSun"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763588"/>
            <a:ext cx="0" cy="1587"/>
          </a:xfrm>
          <a:solidFill>
            <a:schemeClr val="accent1"/>
          </a:solidFill>
          <a:ln w="25400">
            <a:solidFill>
              <a:schemeClr val="accent1">
                <a:shade val="50000"/>
              </a:schemeClr>
            </a:solidFill>
          </a:ln>
        </p:spPr>
      </p:sp>
      <p:sp>
        <p:nvSpPr>
          <p:cNvPr id="4099" name="Notes Placeholder 2"/>
          <p:cNvSpPr txBox="1">
            <a:spLocks noGrp="1"/>
          </p:cNvSpPr>
          <p:nvPr>
            <p:ph type="body" sz="quarter" idx="1"/>
          </p:nvPr>
        </p:nvSpPr>
        <p:spPr bwMode="auto">
          <a:xfrm>
            <a:off x="777875" y="4776788"/>
            <a:ext cx="6216650" cy="4527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spAutoFit/>
          </a:bodyPr>
          <a:lstStyle/>
          <a:p>
            <a:pPr eaLnBrk="1">
              <a:spcBef>
                <a:spcPct val="0"/>
              </a:spcBef>
            </a:pPr>
            <a:endParaRPr smtClean="0">
              <a:solidFill>
                <a:srgbClr val="000000"/>
              </a:solidFill>
              <a:latin typeface="Arial" panose="020B0604020202020204" pitchFamily="34" charset="0"/>
              <a:ea typeface="SimSun"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763588"/>
            <a:ext cx="0" cy="1587"/>
          </a:xfrm>
          <a:solidFill>
            <a:schemeClr val="accent1"/>
          </a:solidFill>
          <a:ln w="25400">
            <a:solidFill>
              <a:schemeClr val="accent1">
                <a:shade val="50000"/>
              </a:schemeClr>
            </a:solidFill>
          </a:ln>
        </p:spPr>
      </p:sp>
      <p:sp>
        <p:nvSpPr>
          <p:cNvPr id="4099" name="Notes Placeholder 2"/>
          <p:cNvSpPr txBox="1">
            <a:spLocks noGrp="1"/>
          </p:cNvSpPr>
          <p:nvPr>
            <p:ph type="body" sz="quarter" idx="1"/>
          </p:nvPr>
        </p:nvSpPr>
        <p:spPr bwMode="auto">
          <a:xfrm>
            <a:off x="777875" y="4776788"/>
            <a:ext cx="6216650" cy="4527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spAutoFit/>
          </a:bodyPr>
          <a:lstStyle/>
          <a:p>
            <a:pPr eaLnBrk="1">
              <a:spcBef>
                <a:spcPct val="0"/>
              </a:spcBef>
            </a:pPr>
            <a:endParaRPr smtClean="0">
              <a:solidFill>
                <a:srgbClr val="000000"/>
              </a:solidFill>
              <a:latin typeface="Arial" panose="020B0604020202020204" pitchFamily="34" charset="0"/>
              <a:ea typeface="SimSun"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763588"/>
            <a:ext cx="0" cy="1587"/>
          </a:xfrm>
          <a:solidFill>
            <a:schemeClr val="accent1"/>
          </a:solidFill>
          <a:ln w="25400">
            <a:solidFill>
              <a:schemeClr val="accent1">
                <a:shade val="50000"/>
              </a:schemeClr>
            </a:solidFill>
          </a:ln>
        </p:spPr>
      </p:sp>
      <p:sp>
        <p:nvSpPr>
          <p:cNvPr id="4099" name="Notes Placeholder 2"/>
          <p:cNvSpPr txBox="1">
            <a:spLocks noGrp="1"/>
          </p:cNvSpPr>
          <p:nvPr>
            <p:ph type="body" sz="quarter" idx="1"/>
          </p:nvPr>
        </p:nvSpPr>
        <p:spPr bwMode="auto">
          <a:xfrm>
            <a:off x="777875" y="4776788"/>
            <a:ext cx="6216650" cy="4527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spAutoFit/>
          </a:bodyPr>
          <a:lstStyle/>
          <a:p>
            <a:pPr eaLnBrk="1">
              <a:spcBef>
                <a:spcPct val="0"/>
              </a:spcBef>
            </a:pPr>
            <a:endParaRPr smtClean="0">
              <a:solidFill>
                <a:srgbClr val="000000"/>
              </a:solidFill>
              <a:latin typeface="Arial" panose="020B0604020202020204" pitchFamily="34" charset="0"/>
              <a:ea typeface="SimSun"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763588"/>
            <a:ext cx="0" cy="1587"/>
          </a:xfrm>
          <a:solidFill>
            <a:schemeClr val="accent1"/>
          </a:solidFill>
          <a:ln w="25400">
            <a:solidFill>
              <a:schemeClr val="accent1">
                <a:shade val="50000"/>
              </a:schemeClr>
            </a:solidFill>
          </a:ln>
        </p:spPr>
      </p:sp>
      <p:sp>
        <p:nvSpPr>
          <p:cNvPr id="4099" name="Notes Placeholder 2"/>
          <p:cNvSpPr txBox="1">
            <a:spLocks noGrp="1"/>
          </p:cNvSpPr>
          <p:nvPr>
            <p:ph type="body" sz="quarter" idx="1"/>
          </p:nvPr>
        </p:nvSpPr>
        <p:spPr bwMode="auto">
          <a:xfrm>
            <a:off x="777875" y="4776788"/>
            <a:ext cx="6216650" cy="4527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spAutoFit/>
          </a:bodyPr>
          <a:lstStyle/>
          <a:p>
            <a:pPr eaLnBrk="1">
              <a:spcBef>
                <a:spcPct val="0"/>
              </a:spcBef>
            </a:pPr>
            <a:endParaRPr smtClean="0">
              <a:solidFill>
                <a:srgbClr val="000000"/>
              </a:solidFill>
              <a:latin typeface="Arial" panose="020B0604020202020204" pitchFamily="34" charset="0"/>
              <a:ea typeface="SimSun"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763588"/>
            <a:ext cx="0" cy="1587"/>
          </a:xfrm>
          <a:solidFill>
            <a:schemeClr val="accent1"/>
          </a:solidFill>
          <a:ln w="25400">
            <a:solidFill>
              <a:schemeClr val="accent1">
                <a:shade val="50000"/>
              </a:schemeClr>
            </a:solidFill>
          </a:ln>
        </p:spPr>
      </p:sp>
      <p:sp>
        <p:nvSpPr>
          <p:cNvPr id="4099" name="Notes Placeholder 2"/>
          <p:cNvSpPr txBox="1">
            <a:spLocks noGrp="1"/>
          </p:cNvSpPr>
          <p:nvPr>
            <p:ph type="body" sz="quarter" idx="1"/>
          </p:nvPr>
        </p:nvSpPr>
        <p:spPr bwMode="auto">
          <a:xfrm>
            <a:off x="777875" y="4776788"/>
            <a:ext cx="6216650" cy="4527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spAutoFit/>
          </a:bodyPr>
          <a:lstStyle/>
          <a:p>
            <a:pPr eaLnBrk="1">
              <a:spcBef>
                <a:spcPct val="0"/>
              </a:spcBef>
            </a:pPr>
            <a:endParaRPr smtClean="0">
              <a:solidFill>
                <a:srgbClr val="000000"/>
              </a:solidFill>
              <a:latin typeface="Arial" panose="020B0604020202020204" pitchFamily="34" charset="0"/>
              <a:ea typeface="SimSun"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763588"/>
            <a:ext cx="0" cy="1587"/>
          </a:xfrm>
          <a:solidFill>
            <a:schemeClr val="accent1"/>
          </a:solidFill>
          <a:ln w="25400">
            <a:solidFill>
              <a:schemeClr val="accent1">
                <a:shade val="50000"/>
              </a:schemeClr>
            </a:solidFill>
          </a:ln>
        </p:spPr>
      </p:sp>
      <p:sp>
        <p:nvSpPr>
          <p:cNvPr id="4099" name="Notes Placeholder 2"/>
          <p:cNvSpPr txBox="1">
            <a:spLocks noGrp="1"/>
          </p:cNvSpPr>
          <p:nvPr>
            <p:ph type="body" sz="quarter" idx="1"/>
          </p:nvPr>
        </p:nvSpPr>
        <p:spPr bwMode="auto">
          <a:xfrm>
            <a:off x="777875" y="4776788"/>
            <a:ext cx="6216650" cy="4527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spAutoFit/>
          </a:bodyPr>
          <a:lstStyle/>
          <a:p>
            <a:pPr eaLnBrk="1">
              <a:spcBef>
                <a:spcPct val="0"/>
              </a:spcBef>
            </a:pPr>
            <a:endParaRPr smtClean="0">
              <a:solidFill>
                <a:srgbClr val="000000"/>
              </a:solidFill>
              <a:latin typeface="Arial" panose="020B0604020202020204" pitchFamily="34" charset="0"/>
              <a:ea typeface="SimSun"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763588"/>
            <a:ext cx="0" cy="1587"/>
          </a:xfrm>
          <a:solidFill>
            <a:schemeClr val="accent1"/>
          </a:solidFill>
          <a:ln w="25400">
            <a:solidFill>
              <a:schemeClr val="accent1">
                <a:shade val="50000"/>
              </a:schemeClr>
            </a:solidFill>
          </a:ln>
        </p:spPr>
      </p:sp>
      <p:sp>
        <p:nvSpPr>
          <p:cNvPr id="4099" name="Notes Placeholder 2"/>
          <p:cNvSpPr txBox="1">
            <a:spLocks noGrp="1"/>
          </p:cNvSpPr>
          <p:nvPr>
            <p:ph type="body" sz="quarter" idx="1"/>
          </p:nvPr>
        </p:nvSpPr>
        <p:spPr bwMode="auto">
          <a:xfrm>
            <a:off x="777875" y="4776788"/>
            <a:ext cx="6216650" cy="4527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spAutoFit/>
          </a:bodyPr>
          <a:lstStyle/>
          <a:p>
            <a:pPr eaLnBrk="1">
              <a:spcBef>
                <a:spcPct val="0"/>
              </a:spcBef>
            </a:pPr>
            <a:endParaRPr smtClean="0">
              <a:solidFill>
                <a:srgbClr val="000000"/>
              </a:solidFill>
              <a:latin typeface="Arial" panose="020B0604020202020204" pitchFamily="34" charset="0"/>
              <a:ea typeface="SimSun"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763588"/>
            <a:ext cx="0" cy="1587"/>
          </a:xfrm>
          <a:solidFill>
            <a:schemeClr val="accent1"/>
          </a:solidFill>
          <a:ln w="25400">
            <a:solidFill>
              <a:schemeClr val="accent1">
                <a:shade val="50000"/>
              </a:schemeClr>
            </a:solidFill>
          </a:ln>
        </p:spPr>
      </p:sp>
      <p:sp>
        <p:nvSpPr>
          <p:cNvPr id="4099" name="Notes Placeholder 2"/>
          <p:cNvSpPr txBox="1">
            <a:spLocks noGrp="1"/>
          </p:cNvSpPr>
          <p:nvPr>
            <p:ph type="body" sz="quarter" idx="1"/>
          </p:nvPr>
        </p:nvSpPr>
        <p:spPr bwMode="auto">
          <a:xfrm>
            <a:off x="777875" y="4776788"/>
            <a:ext cx="6216650" cy="4527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spAutoFit/>
          </a:bodyPr>
          <a:lstStyle/>
          <a:p>
            <a:pPr eaLnBrk="1">
              <a:spcBef>
                <a:spcPct val="0"/>
              </a:spcBef>
            </a:pPr>
            <a:endParaRPr smtClean="0">
              <a:solidFill>
                <a:srgbClr val="000000"/>
              </a:solidFill>
              <a:latin typeface="Arial" panose="020B0604020202020204" pitchFamily="34" charset="0"/>
              <a:ea typeface="SimSun"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763588"/>
            <a:ext cx="0" cy="1587"/>
          </a:xfrm>
          <a:solidFill>
            <a:schemeClr val="accent1"/>
          </a:solidFill>
          <a:ln w="25400">
            <a:solidFill>
              <a:schemeClr val="accent1">
                <a:shade val="50000"/>
              </a:schemeClr>
            </a:solidFill>
          </a:ln>
        </p:spPr>
      </p:sp>
      <p:sp>
        <p:nvSpPr>
          <p:cNvPr id="4099" name="Notes Placeholder 2"/>
          <p:cNvSpPr txBox="1">
            <a:spLocks noGrp="1"/>
          </p:cNvSpPr>
          <p:nvPr>
            <p:ph type="body" sz="quarter" idx="1"/>
          </p:nvPr>
        </p:nvSpPr>
        <p:spPr bwMode="auto">
          <a:xfrm>
            <a:off x="777875" y="4776788"/>
            <a:ext cx="6216650" cy="4527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spAutoFit/>
          </a:bodyPr>
          <a:lstStyle/>
          <a:p>
            <a:pPr eaLnBrk="1">
              <a:spcBef>
                <a:spcPct val="0"/>
              </a:spcBef>
            </a:pPr>
            <a:endParaRPr smtClean="0">
              <a:solidFill>
                <a:srgbClr val="000000"/>
              </a:solidFill>
              <a:latin typeface="Arial" panose="020B0604020202020204" pitchFamily="34" charset="0"/>
              <a:ea typeface="SimSun"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763588"/>
            <a:ext cx="0" cy="1587"/>
          </a:xfrm>
          <a:solidFill>
            <a:schemeClr val="accent1"/>
          </a:solidFill>
          <a:ln w="25400">
            <a:solidFill>
              <a:schemeClr val="accent1">
                <a:shade val="50000"/>
              </a:schemeClr>
            </a:solidFill>
          </a:ln>
        </p:spPr>
      </p:sp>
      <p:sp>
        <p:nvSpPr>
          <p:cNvPr id="4099" name="Notes Placeholder 2"/>
          <p:cNvSpPr txBox="1">
            <a:spLocks noGrp="1"/>
          </p:cNvSpPr>
          <p:nvPr>
            <p:ph type="body" sz="quarter" idx="1"/>
          </p:nvPr>
        </p:nvSpPr>
        <p:spPr bwMode="auto">
          <a:xfrm>
            <a:off x="777875" y="4776788"/>
            <a:ext cx="6216650" cy="4527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spAutoFit/>
          </a:bodyPr>
          <a:lstStyle/>
          <a:p>
            <a:pPr eaLnBrk="1">
              <a:spcBef>
                <a:spcPct val="0"/>
              </a:spcBef>
            </a:pPr>
            <a:endParaRPr smtClean="0">
              <a:solidFill>
                <a:srgbClr val="000000"/>
              </a:solidFill>
              <a:latin typeface="Arial" panose="020B0604020202020204" pitchFamily="34" charset="0"/>
              <a:ea typeface="SimSun"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763588"/>
            <a:ext cx="0" cy="1587"/>
          </a:xfrm>
          <a:solidFill>
            <a:schemeClr val="accent1"/>
          </a:solidFill>
          <a:ln w="25400">
            <a:solidFill>
              <a:schemeClr val="accent1">
                <a:shade val="50000"/>
              </a:schemeClr>
            </a:solidFill>
          </a:ln>
        </p:spPr>
      </p:sp>
      <p:sp>
        <p:nvSpPr>
          <p:cNvPr id="4099" name="Notes Placeholder 2"/>
          <p:cNvSpPr txBox="1">
            <a:spLocks noGrp="1"/>
          </p:cNvSpPr>
          <p:nvPr>
            <p:ph type="body" sz="quarter" idx="1"/>
          </p:nvPr>
        </p:nvSpPr>
        <p:spPr bwMode="auto">
          <a:xfrm>
            <a:off x="777875" y="4776788"/>
            <a:ext cx="6216650" cy="4527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spAutoFit/>
          </a:bodyPr>
          <a:lstStyle/>
          <a:p>
            <a:pPr eaLnBrk="1">
              <a:spcBef>
                <a:spcPct val="0"/>
              </a:spcBef>
            </a:pPr>
            <a:endParaRPr smtClean="0">
              <a:solidFill>
                <a:srgbClr val="000000"/>
              </a:solidFill>
              <a:latin typeface="Arial" panose="020B0604020202020204" pitchFamily="34" charset="0"/>
              <a:ea typeface="SimSun"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763588"/>
            <a:ext cx="0" cy="1587"/>
          </a:xfrm>
          <a:solidFill>
            <a:schemeClr val="accent1"/>
          </a:solidFill>
          <a:ln w="25400">
            <a:solidFill>
              <a:schemeClr val="accent1">
                <a:shade val="50000"/>
              </a:schemeClr>
            </a:solidFill>
          </a:ln>
        </p:spPr>
      </p:sp>
      <p:sp>
        <p:nvSpPr>
          <p:cNvPr id="4099" name="Notes Placeholder 2"/>
          <p:cNvSpPr txBox="1">
            <a:spLocks noGrp="1"/>
          </p:cNvSpPr>
          <p:nvPr>
            <p:ph type="body" sz="quarter" idx="1"/>
          </p:nvPr>
        </p:nvSpPr>
        <p:spPr bwMode="auto">
          <a:xfrm>
            <a:off x="777875" y="4776788"/>
            <a:ext cx="6216650" cy="4527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spAutoFit/>
          </a:bodyPr>
          <a:lstStyle/>
          <a:p>
            <a:r>
              <a:rPr lang="vi-VN" sz="1600" b="1" i="0" kern="1200" dirty="0" smtClean="0">
                <a:solidFill>
                  <a:schemeClr val="tx1"/>
                </a:solidFill>
                <a:effectLst/>
                <a:latin typeface="Arial" panose="020B0604020202020204" pitchFamily="18"/>
                <a:ea typeface="SimSun" panose="02010600030101010101" pitchFamily="2" charset="-122"/>
                <a:cs typeface="SimSun" panose="02010600030101010101" pitchFamily="2" charset="-122"/>
              </a:rPr>
              <a:t>Legea Yerkes-Dodson sugerează că performanța și entuziasmul sunt direct legate. </a:t>
            </a:r>
            <a:r>
              <a:rPr lang="vi-VN" sz="1600" b="0" i="0" kern="1200" dirty="0" smtClean="0">
                <a:solidFill>
                  <a:schemeClr val="tx1"/>
                </a:solidFill>
                <a:effectLst/>
                <a:latin typeface="Arial" panose="020B0604020202020204" pitchFamily="18"/>
                <a:ea typeface="SimSun" panose="02010600030101010101" pitchFamily="2" charset="-122"/>
                <a:cs typeface="SimSun" panose="02010600030101010101" pitchFamily="2" charset="-122"/>
              </a:rPr>
              <a:t>Această lege a fost elaborată de psihologii Robert M. Yerkes și John Dillingham Dodson în 1908.</a:t>
            </a:r>
          </a:p>
          <a:p>
            <a:r>
              <a:rPr lang="vi-VN" sz="1600" b="1" i="0" kern="1200" dirty="0" smtClean="0">
                <a:solidFill>
                  <a:schemeClr val="tx1"/>
                </a:solidFill>
                <a:effectLst/>
                <a:latin typeface="Arial" panose="020B0604020202020204" pitchFamily="18"/>
                <a:ea typeface="SimSun" panose="02010600030101010101" pitchFamily="2" charset="-122"/>
                <a:cs typeface="SimSun" panose="02010600030101010101" pitchFamily="2" charset="-122"/>
              </a:rPr>
              <a:t>Legea Yerkes-Dodson impune ca performanța să crească cu excitare fiziologică sau mentală, dar numai într-o anumită măsură</a:t>
            </a:r>
            <a:r>
              <a:rPr lang="vi-VN" sz="1600" b="0" i="0" kern="1200" dirty="0" smtClean="0">
                <a:solidFill>
                  <a:schemeClr val="tx1"/>
                </a:solidFill>
                <a:effectLst/>
                <a:latin typeface="Arial" panose="020B0604020202020204" pitchFamily="18"/>
                <a:ea typeface="SimSun" panose="02010600030101010101" pitchFamily="2" charset="-122"/>
                <a:cs typeface="SimSun" panose="02010600030101010101" pitchFamily="2" charset="-122"/>
              </a:rPr>
              <a:t>. Când nivelurile de excitație devin prea mari, performanța scade. Conform acestei legi, cea mai bună modalitate de a spori motivația și performanța este să lucrăm cu sarcini obiective care ne permit să fim atenți.</a:t>
            </a:r>
          </a:p>
          <a:p>
            <a:r>
              <a:rPr lang="vi-VN" sz="1600" b="0" i="0" kern="1200" dirty="0" smtClean="0">
                <a:solidFill>
                  <a:schemeClr val="tx1"/>
                </a:solidFill>
                <a:effectLst/>
                <a:latin typeface="Arial" panose="020B0604020202020204" pitchFamily="18"/>
                <a:ea typeface="SimSun" panose="02010600030101010101" pitchFamily="2" charset="-122"/>
                <a:cs typeface="SimSun" panose="02010600030101010101" pitchFamily="2" charset="-122"/>
              </a:rPr>
              <a:t>În experimentul lor, Yerkes și Dodson au descoperit că șobolanii ar putea fi motivați să completeze un labirint cu șocuri electrice ușoare. Cu toate acestea, în cazul în care accidentele au avut un grad mai mare, nivelul lor de performanță a scăzut și pur și simplu au fugit cu intenția de a scăpa. Experimentul a scos în evidență faptul că nivelurile de excitare au ajutat să se concentreze atenția asupra sarcinii, dar numai la un punct optim.</a:t>
            </a:r>
          </a:p>
          <a:p>
            <a:r>
              <a:rPr lang="vi-VN" sz="1600" b="1" i="0" kern="1200" dirty="0" smtClean="0">
                <a:solidFill>
                  <a:schemeClr val="tx1"/>
                </a:solidFill>
                <a:effectLst/>
                <a:latin typeface="Arial" panose="020B0604020202020204" pitchFamily="18"/>
                <a:ea typeface="SimSun" panose="02010600030101010101" pitchFamily="2" charset="-122"/>
                <a:cs typeface="SimSun" panose="02010600030101010101" pitchFamily="2" charset="-122"/>
              </a:rPr>
              <a:t>Cum funcționează actul Yerkes-Dodson Act</a:t>
            </a:r>
          </a:p>
          <a:p>
            <a:r>
              <a:rPr lang="vi-VN" sz="1600" b="1" i="0" kern="1200" dirty="0" smtClean="0">
                <a:solidFill>
                  <a:schemeClr val="tx1"/>
                </a:solidFill>
                <a:effectLst/>
                <a:latin typeface="Arial" panose="020B0604020202020204" pitchFamily="18"/>
                <a:ea typeface="SimSun" panose="02010600030101010101" pitchFamily="2" charset="-122"/>
                <a:cs typeface="SimSun" panose="02010600030101010101" pitchFamily="2" charset="-122"/>
              </a:rPr>
              <a:t>Un exemplu în care funcționează actul Yerkes-Dodson Act este anxietatea pe care o întâmpinați înainte de examen.</a:t>
            </a:r>
            <a:r>
              <a:rPr lang="vi-VN" sz="1600" b="0" i="0" kern="1200" dirty="0" smtClean="0">
                <a:solidFill>
                  <a:schemeClr val="tx1"/>
                </a:solidFill>
                <a:effectLst/>
                <a:latin typeface="Arial" panose="020B0604020202020204" pitchFamily="18"/>
                <a:ea typeface="SimSun" panose="02010600030101010101" pitchFamily="2" charset="-122"/>
                <a:cs typeface="SimSun" panose="02010600030101010101" pitchFamily="2" charset="-122"/>
              </a:rPr>
              <a:t> Un nivel optim de stres vă poate ajuta să vă concentrați asupra examenului și să vă amintiți informațiile. Cu toate acestea, prea multă anxietate de test poate afecta capacitatea de concentrare, ceea ce face mai greu să vă amintiți.</a:t>
            </a:r>
          </a:p>
          <a:p>
            <a:r>
              <a:rPr lang="vi-VN" sz="1600" b="0" i="0" kern="1200" dirty="0" smtClean="0">
                <a:solidFill>
                  <a:schemeClr val="tx1"/>
                </a:solidFill>
                <a:effectLst/>
                <a:latin typeface="Arial" panose="020B0604020202020204" pitchFamily="18"/>
                <a:ea typeface="SimSun" panose="02010600030101010101" pitchFamily="2" charset="-122"/>
                <a:cs typeface="SimSun" panose="02010600030101010101" pitchFamily="2" charset="-122"/>
              </a:rPr>
              <a:t>un alt</a:t>
            </a:r>
            <a:r>
              <a:rPr lang="vi-VN" sz="1600" b="1" i="0" kern="1200" dirty="0" smtClean="0">
                <a:solidFill>
                  <a:schemeClr val="tx1"/>
                </a:solidFill>
                <a:effectLst/>
                <a:latin typeface="Arial" panose="020B0604020202020204" pitchFamily="18"/>
                <a:ea typeface="SimSun" panose="02010600030101010101" pitchFamily="2" charset="-122"/>
                <a:cs typeface="SimSun" panose="02010600030101010101" pitchFamily="2" charset="-122"/>
              </a:rPr>
              <a:t> un exemplu foarte bun despre cum funcționează legea lui Yerkes-Dodson este performanța sportivă.</a:t>
            </a:r>
            <a:r>
              <a:rPr lang="vi-VN" sz="1600" b="0" i="0" kern="1200" dirty="0" smtClean="0">
                <a:solidFill>
                  <a:schemeClr val="tx1"/>
                </a:solidFill>
                <a:effectLst/>
                <a:latin typeface="Arial" panose="020B0604020202020204" pitchFamily="18"/>
                <a:ea typeface="SimSun" panose="02010600030101010101" pitchFamily="2" charset="-122"/>
                <a:cs typeface="SimSun" panose="02010600030101010101" pitchFamily="2" charset="-122"/>
              </a:rPr>
              <a:t> Atunci când un atlet este gata să facă o mișcare importantă, un nivel ideal de eliberare a adrenalinei - poate să-i îmbunătățească performanța și să-i permită să facă astfel de mișcări. Dar, atunci când sportivul este prea stresat, el ar putea să se blocheze sau să facă mișcarea într-un mod forțat, dar nu foarte precis.</a:t>
            </a:r>
          </a:p>
          <a:p>
            <a:r>
              <a:rPr lang="vi-VN" sz="1600" b="0" i="0" kern="1200" dirty="0" smtClean="0">
                <a:solidFill>
                  <a:schemeClr val="tx1"/>
                </a:solidFill>
                <a:effectLst/>
                <a:latin typeface="Arial" panose="020B0604020202020204" pitchFamily="18"/>
                <a:ea typeface="SimSun" panose="02010600030101010101" pitchFamily="2" charset="-122"/>
                <a:cs typeface="SimSun" panose="02010600030101010101" pitchFamily="2" charset="-122"/>
              </a:rPr>
              <a:t>De exemplu,</a:t>
            </a:r>
            <a:r>
              <a:rPr lang="vi-VN" sz="1600" b="1" i="0" kern="1200" dirty="0" smtClean="0">
                <a:solidFill>
                  <a:schemeClr val="tx1"/>
                </a:solidFill>
                <a:effectLst/>
                <a:latin typeface="Arial" panose="020B0604020202020204" pitchFamily="18"/>
                <a:ea typeface="SimSun" panose="02010600030101010101" pitchFamily="2" charset="-122"/>
                <a:cs typeface="SimSun" panose="02010600030101010101" pitchFamily="2" charset="-122"/>
              </a:rPr>
              <a:t> se știe că nivelurile de performanță scad de la un nivel mai scăzut de activare</a:t>
            </a:r>
            <a:r>
              <a:rPr lang="vi-VN" sz="1600" b="0" i="0" kern="1200" dirty="0" smtClean="0">
                <a:solidFill>
                  <a:schemeClr val="tx1"/>
                </a:solidFill>
                <a:effectLst/>
                <a:latin typeface="Arial" panose="020B0604020202020204" pitchFamily="18"/>
                <a:ea typeface="SimSun" panose="02010600030101010101" pitchFamily="2" charset="-122"/>
                <a:cs typeface="SimSun" panose="02010600030101010101" pitchFamily="2" charset="-122"/>
              </a:rPr>
              <a:t>. Aceasta înseamnă că, dacă efectuați o sarcină relativ simplă, puteți aborda o gamă mult mai mare de niveluri de activare.</a:t>
            </a:r>
          </a:p>
          <a:p>
            <a:r>
              <a:rPr lang="vi-VN" sz="1600" b="0" i="0" kern="1200" dirty="0" smtClean="0">
                <a:solidFill>
                  <a:schemeClr val="tx1"/>
                </a:solidFill>
                <a:effectLst/>
                <a:latin typeface="Arial" panose="020B0604020202020204" pitchFamily="18"/>
                <a:ea typeface="SimSun" panose="02010600030101010101" pitchFamily="2" charset="-122"/>
                <a:cs typeface="SimSun" panose="02010600030101010101" pitchFamily="2" charset="-122"/>
              </a:rPr>
              <a:t>Sarcinile simple, cum ar fi efectuarea de fotocopii sau lucrul în gospodărie, sunt mai puțin susceptibile de a fi afectate de nivele de activare foarte scăzute sau foarte înalte. totuși, </a:t>
            </a:r>
            <a:r>
              <a:rPr lang="vi-VN" sz="1600" b="1" i="0" kern="1200" dirty="0" smtClean="0">
                <a:solidFill>
                  <a:schemeClr val="tx1"/>
                </a:solidFill>
                <a:effectLst/>
                <a:latin typeface="Arial" panose="020B0604020202020204" pitchFamily="18"/>
                <a:ea typeface="SimSun" panose="02010600030101010101" pitchFamily="2" charset="-122"/>
                <a:cs typeface="SimSun" panose="02010600030101010101" pitchFamily="2" charset="-122"/>
              </a:rPr>
              <a:t>în îndeplinirea unor sarcini mult mai complexe, performanța ar fi mult mai mult influențată de nivelele de activare reduse și ridicate.</a:t>
            </a:r>
            <a:endParaRPr lang="vi-VN" sz="1600" b="0" i="0" kern="1200" dirty="0" smtClean="0">
              <a:solidFill>
                <a:schemeClr val="tx1"/>
              </a:solidFill>
              <a:effectLst/>
              <a:latin typeface="Arial" panose="020B0604020202020204" pitchFamily="18"/>
              <a:ea typeface="SimSun" panose="02010600030101010101" pitchFamily="2" charset="-122"/>
              <a:cs typeface="SimSun" panose="02010600030101010101" pitchFamily="2" charset="-122"/>
            </a:endParaRPr>
          </a:p>
          <a:p>
            <a:pPr eaLnBrk="1">
              <a:spcBef>
                <a:spcPct val="0"/>
              </a:spcBef>
            </a:pPr>
            <a:r>
              <a:rPr lang="vi-VN" sz="1600" b="0" i="0" kern="1200" dirty="0" smtClean="0">
                <a:solidFill>
                  <a:schemeClr val="tx1"/>
                </a:solidFill>
                <a:effectLst/>
                <a:latin typeface="Arial" panose="020B0604020202020204" pitchFamily="18"/>
                <a:ea typeface="SimSun" panose="02010600030101010101" pitchFamily="2" charset="-122"/>
                <a:cs typeface="SimSun" panose="02010600030101010101" pitchFamily="2" charset="-122"/>
              </a:rPr>
              <a:t>Dacă nivelurile de excitare sunt prea scăzute, este posibil să aveți sentimentul că există o lipsă de energie pentru a efectua munca. Dar nivelurile de entuziasm care sunt prea mari ar putea fi la fel de problematice, ducând la dificultatea de concentrare suficient de lungă pentru a îndeplini sarcina.</a:t>
            </a:r>
            <a:endParaRPr lang="en-GB" sz="1600" b="0" i="0" kern="1200" dirty="0" smtClean="0">
              <a:solidFill>
                <a:schemeClr val="tx1"/>
              </a:solidFill>
              <a:effectLst/>
              <a:latin typeface="Arial" panose="020B0604020202020204" pitchFamily="18"/>
              <a:ea typeface="SimSun" panose="02010600030101010101" pitchFamily="2" charset="-122"/>
              <a:cs typeface="SimSun" panose="02010600030101010101" pitchFamily="2" charset="-122"/>
            </a:endParaRPr>
          </a:p>
          <a:p>
            <a:pPr eaLnBrk="1">
              <a:spcBef>
                <a:spcPct val="0"/>
              </a:spcBef>
            </a:pPr>
            <a:r>
              <a:rPr lang="vi-VN" sz="1600" b="1" i="0" kern="1200" dirty="0" smtClean="0">
                <a:solidFill>
                  <a:schemeClr val="tx1"/>
                </a:solidFill>
                <a:effectLst/>
                <a:latin typeface="Arial" panose="020B0604020202020204" pitchFamily="18"/>
                <a:ea typeface="SimSun" panose="02010600030101010101" pitchFamily="2" charset="-122"/>
                <a:cs typeface="SimSun" panose="02010600030101010101" pitchFamily="2" charset="-122"/>
              </a:rPr>
              <a:t>Datorită diferențelor de sarcini, forma curbei poate fi foarte variabilă</a:t>
            </a:r>
            <a:r>
              <a:rPr lang="vi-VN" sz="1600" b="0" i="0" kern="1200" dirty="0" smtClean="0">
                <a:solidFill>
                  <a:schemeClr val="tx1"/>
                </a:solidFill>
                <a:effectLst/>
                <a:latin typeface="Arial" panose="020B0604020202020204" pitchFamily="18"/>
                <a:ea typeface="SimSun" panose="02010600030101010101" pitchFamily="2" charset="-122"/>
                <a:cs typeface="SimSun" panose="02010600030101010101" pitchFamily="2" charset="-122"/>
              </a:rPr>
              <a:t>. Pentru sarcini simple sau bine învățate, relația este monotonă și performanța se îmbunătățește pe măsura intensificării excitării. Cu toate acestea, pentru sarcinile complexe, necunoscute sau dificile, relația dintre excitare și performanță este inversată după un punct, iar performanța scade, pe măsură ce entuziasmul crește..</a:t>
            </a:r>
            <a:endParaRPr dirty="0" smtClean="0">
              <a:solidFill>
                <a:srgbClr val="000000"/>
              </a:solidFill>
              <a:latin typeface="Arial" panose="020B0604020202020204" pitchFamily="34" charset="0"/>
              <a:ea typeface="SimSun"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763588"/>
            <a:ext cx="0" cy="1587"/>
          </a:xfrm>
          <a:solidFill>
            <a:schemeClr val="accent1"/>
          </a:solidFill>
          <a:ln w="25400">
            <a:solidFill>
              <a:schemeClr val="accent1">
                <a:shade val="50000"/>
              </a:schemeClr>
            </a:solidFill>
          </a:ln>
        </p:spPr>
      </p:sp>
      <p:sp>
        <p:nvSpPr>
          <p:cNvPr id="4099" name="Notes Placeholder 2"/>
          <p:cNvSpPr txBox="1">
            <a:spLocks noGrp="1"/>
          </p:cNvSpPr>
          <p:nvPr>
            <p:ph type="body" sz="quarter" idx="1"/>
          </p:nvPr>
        </p:nvSpPr>
        <p:spPr bwMode="auto">
          <a:xfrm>
            <a:off x="777875" y="4776788"/>
            <a:ext cx="6216650" cy="4527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spAutoFit/>
          </a:bodyPr>
          <a:lstStyle/>
          <a:p>
            <a:pPr eaLnBrk="1">
              <a:spcBef>
                <a:spcPct val="0"/>
              </a:spcBef>
            </a:pPr>
            <a:endParaRPr smtClean="0">
              <a:solidFill>
                <a:srgbClr val="000000"/>
              </a:solidFill>
              <a:latin typeface="Arial" panose="020B0604020202020204" pitchFamily="34" charset="0"/>
              <a:ea typeface="SimSun"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763588"/>
            <a:ext cx="0" cy="1587"/>
          </a:xfrm>
          <a:solidFill>
            <a:schemeClr val="accent1"/>
          </a:solidFill>
          <a:ln w="25400">
            <a:solidFill>
              <a:schemeClr val="accent1">
                <a:shade val="50000"/>
              </a:schemeClr>
            </a:solidFill>
          </a:ln>
        </p:spPr>
      </p:sp>
      <p:sp>
        <p:nvSpPr>
          <p:cNvPr id="4099" name="Notes Placeholder 2"/>
          <p:cNvSpPr txBox="1">
            <a:spLocks noGrp="1"/>
          </p:cNvSpPr>
          <p:nvPr>
            <p:ph type="body" sz="quarter" idx="1"/>
          </p:nvPr>
        </p:nvSpPr>
        <p:spPr bwMode="auto">
          <a:xfrm>
            <a:off x="777875" y="4776788"/>
            <a:ext cx="6216650" cy="4527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spAutoFit/>
          </a:bodyPr>
          <a:lstStyle/>
          <a:p>
            <a:pPr eaLnBrk="1">
              <a:spcBef>
                <a:spcPct val="0"/>
              </a:spcBef>
            </a:pPr>
            <a:endParaRPr smtClean="0">
              <a:solidFill>
                <a:srgbClr val="000000"/>
              </a:solidFill>
              <a:latin typeface="Arial" panose="020B0604020202020204" pitchFamily="34" charset="0"/>
              <a:ea typeface="SimSun"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763588"/>
            <a:ext cx="0" cy="1587"/>
          </a:xfrm>
          <a:solidFill>
            <a:schemeClr val="accent1"/>
          </a:solidFill>
          <a:ln w="25400">
            <a:solidFill>
              <a:schemeClr val="accent1">
                <a:shade val="50000"/>
              </a:schemeClr>
            </a:solidFill>
          </a:ln>
        </p:spPr>
      </p:sp>
      <p:sp>
        <p:nvSpPr>
          <p:cNvPr id="4099" name="Notes Placeholder 2"/>
          <p:cNvSpPr txBox="1">
            <a:spLocks noGrp="1"/>
          </p:cNvSpPr>
          <p:nvPr>
            <p:ph type="body" sz="quarter" idx="1"/>
          </p:nvPr>
        </p:nvSpPr>
        <p:spPr bwMode="auto">
          <a:xfrm>
            <a:off x="777875" y="4776788"/>
            <a:ext cx="6216650" cy="4527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spAutoFit/>
          </a:bodyPr>
          <a:lstStyle/>
          <a:p>
            <a:pPr eaLnBrk="1">
              <a:spcBef>
                <a:spcPct val="0"/>
              </a:spcBef>
            </a:pPr>
            <a:endParaRPr smtClean="0">
              <a:solidFill>
                <a:srgbClr val="000000"/>
              </a:solidFill>
              <a:latin typeface="Arial" panose="020B0604020202020204" pitchFamily="34" charset="0"/>
              <a:ea typeface="SimSun"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763588"/>
            <a:ext cx="0" cy="1587"/>
          </a:xfrm>
          <a:solidFill>
            <a:schemeClr val="accent1"/>
          </a:solidFill>
          <a:ln w="25400">
            <a:solidFill>
              <a:schemeClr val="accent1">
                <a:shade val="50000"/>
              </a:schemeClr>
            </a:solidFill>
          </a:ln>
        </p:spPr>
      </p:sp>
      <p:sp>
        <p:nvSpPr>
          <p:cNvPr id="4099" name="Notes Placeholder 2"/>
          <p:cNvSpPr txBox="1">
            <a:spLocks noGrp="1"/>
          </p:cNvSpPr>
          <p:nvPr>
            <p:ph type="body" sz="quarter" idx="1"/>
          </p:nvPr>
        </p:nvSpPr>
        <p:spPr bwMode="auto">
          <a:xfrm>
            <a:off x="777875" y="4776788"/>
            <a:ext cx="6216650" cy="4527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spAutoFit/>
          </a:bodyPr>
          <a:lstStyle/>
          <a:p>
            <a:pPr eaLnBrk="1">
              <a:spcBef>
                <a:spcPct val="0"/>
              </a:spcBef>
            </a:pPr>
            <a:endParaRPr smtClean="0">
              <a:solidFill>
                <a:srgbClr val="000000"/>
              </a:solidFill>
              <a:latin typeface="Arial" panose="020B0604020202020204" pitchFamily="34" charset="0"/>
              <a:ea typeface="SimSun"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763588"/>
            <a:ext cx="0" cy="1587"/>
          </a:xfrm>
          <a:solidFill>
            <a:schemeClr val="accent1"/>
          </a:solidFill>
          <a:ln w="25400">
            <a:solidFill>
              <a:schemeClr val="accent1">
                <a:shade val="50000"/>
              </a:schemeClr>
            </a:solidFill>
          </a:ln>
        </p:spPr>
      </p:sp>
      <p:sp>
        <p:nvSpPr>
          <p:cNvPr id="4099" name="Notes Placeholder 2"/>
          <p:cNvSpPr txBox="1">
            <a:spLocks noGrp="1"/>
          </p:cNvSpPr>
          <p:nvPr>
            <p:ph type="body" sz="quarter" idx="1"/>
          </p:nvPr>
        </p:nvSpPr>
        <p:spPr bwMode="auto">
          <a:xfrm>
            <a:off x="777875" y="4776788"/>
            <a:ext cx="6216650" cy="4527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spAutoFit/>
          </a:bodyPr>
          <a:lstStyle/>
          <a:p>
            <a:pPr eaLnBrk="1">
              <a:spcBef>
                <a:spcPct val="0"/>
              </a:spcBef>
            </a:pPr>
            <a:endParaRPr smtClean="0">
              <a:solidFill>
                <a:srgbClr val="000000"/>
              </a:solidFill>
              <a:latin typeface="Arial" panose="020B0604020202020204" pitchFamily="34" charset="0"/>
              <a:ea typeface="SimSun"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763588"/>
            <a:ext cx="0" cy="1587"/>
          </a:xfrm>
          <a:solidFill>
            <a:schemeClr val="accent1"/>
          </a:solidFill>
          <a:ln w="25400">
            <a:solidFill>
              <a:schemeClr val="accent1">
                <a:shade val="50000"/>
              </a:schemeClr>
            </a:solidFill>
          </a:ln>
        </p:spPr>
      </p:sp>
      <p:sp>
        <p:nvSpPr>
          <p:cNvPr id="4099" name="Notes Placeholder 2"/>
          <p:cNvSpPr txBox="1">
            <a:spLocks noGrp="1"/>
          </p:cNvSpPr>
          <p:nvPr>
            <p:ph type="body" sz="quarter" idx="1"/>
          </p:nvPr>
        </p:nvSpPr>
        <p:spPr bwMode="auto">
          <a:xfrm>
            <a:off x="777875" y="4776788"/>
            <a:ext cx="6216650" cy="4527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spAutoFit/>
          </a:bodyPr>
          <a:lstStyle/>
          <a:p>
            <a:pPr eaLnBrk="1">
              <a:spcBef>
                <a:spcPct val="0"/>
              </a:spcBef>
            </a:pPr>
            <a:endParaRPr smtClean="0">
              <a:solidFill>
                <a:srgbClr val="000000"/>
              </a:solidFill>
              <a:latin typeface="Arial" panose="020B0604020202020204" pitchFamily="34" charset="0"/>
              <a:ea typeface="SimSun"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1597489"/>
            <a:ext cx="7773120" cy="110279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2914146"/>
            <a:ext cx="6400800" cy="1314498"/>
          </a:xfrm>
        </p:spPr>
        <p:txBody>
          <a:bodyPr/>
          <a:lstStyle>
            <a:lvl1pPr marL="0" indent="0" algn="ctr">
              <a:buNone/>
              <a:defRPr>
                <a:solidFill>
                  <a:schemeClr val="tx1">
                    <a:tint val="75000"/>
                  </a:schemeClr>
                </a:solidFill>
              </a:defRPr>
            </a:lvl1pPr>
            <a:lvl2pPr marL="370205" indent="0" algn="ctr">
              <a:buNone/>
              <a:defRPr>
                <a:solidFill>
                  <a:schemeClr val="tx1">
                    <a:tint val="75000"/>
                  </a:schemeClr>
                </a:solidFill>
              </a:defRPr>
            </a:lvl2pPr>
            <a:lvl3pPr marL="740410" indent="0" algn="ctr">
              <a:buNone/>
              <a:defRPr>
                <a:solidFill>
                  <a:schemeClr val="tx1">
                    <a:tint val="75000"/>
                  </a:schemeClr>
                </a:solidFill>
              </a:defRPr>
            </a:lvl3pPr>
            <a:lvl4pPr marL="1110615" indent="0" algn="ctr">
              <a:buNone/>
              <a:defRPr>
                <a:solidFill>
                  <a:schemeClr val="tx1">
                    <a:tint val="75000"/>
                  </a:schemeClr>
                </a:solidFill>
              </a:defRPr>
            </a:lvl4pPr>
            <a:lvl5pPr marL="1481455" indent="0" algn="ctr">
              <a:buNone/>
              <a:defRPr>
                <a:solidFill>
                  <a:schemeClr val="tx1">
                    <a:tint val="75000"/>
                  </a:schemeClr>
                </a:solidFill>
              </a:defRPr>
            </a:lvl5pPr>
            <a:lvl6pPr marL="1851660" indent="0" algn="ctr">
              <a:buNone/>
              <a:defRPr>
                <a:solidFill>
                  <a:schemeClr val="tx1">
                    <a:tint val="75000"/>
                  </a:schemeClr>
                </a:solidFill>
              </a:defRPr>
            </a:lvl6pPr>
            <a:lvl7pPr marL="2221865" indent="0" algn="ctr">
              <a:buNone/>
              <a:defRPr>
                <a:solidFill>
                  <a:schemeClr val="tx1">
                    <a:tint val="75000"/>
                  </a:schemeClr>
                </a:solidFill>
              </a:defRPr>
            </a:lvl7pPr>
            <a:lvl8pPr marL="2592070" indent="0" algn="ctr">
              <a:buNone/>
              <a:defRPr>
                <a:solidFill>
                  <a:schemeClr val="tx1">
                    <a:tint val="75000"/>
                  </a:schemeClr>
                </a:solidFill>
              </a:defRPr>
            </a:lvl8pPr>
            <a:lvl9pPr marL="296227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txBox="1">
            <a:spLocks noGrp="1"/>
          </p:cNvSpPr>
          <p:nvPr>
            <p:ph type="dt" sz="half" idx="10"/>
          </p:nvPr>
        </p:nvSpPr>
        <p:spPr/>
        <p:txBody>
          <a:bodyPr/>
          <a:lstStyle>
            <a:lvl1pPr>
              <a:defRPr/>
            </a:lvl1pPr>
          </a:lstStyle>
          <a:p>
            <a:pPr>
              <a:defRPr/>
            </a:pPr>
            <a:endParaRPr/>
          </a:p>
        </p:txBody>
      </p:sp>
      <p:sp>
        <p:nvSpPr>
          <p:cNvPr id="5" name="Footer Placeholder 4"/>
          <p:cNvSpPr txBox="1">
            <a:spLocks noGrp="1"/>
          </p:cNvSpPr>
          <p:nvPr>
            <p:ph type="ftr" sz="quarter" idx="11"/>
          </p:nvPr>
        </p:nvSpPr>
        <p:spPr/>
        <p:txBody>
          <a:bodyPr/>
          <a:lstStyle>
            <a:lvl1pPr>
              <a:defRPr/>
            </a:lvl1pPr>
          </a:lstStyle>
          <a:p>
            <a:pPr>
              <a:defRPr/>
            </a:pPr>
            <a:endParaRPr/>
          </a:p>
        </p:txBody>
      </p:sp>
      <p:sp>
        <p:nvSpPr>
          <p:cNvPr id="6" name="Slide Number Placeholder 5"/>
          <p:cNvSpPr txBox="1">
            <a:spLocks noGrp="1"/>
          </p:cNvSpPr>
          <p:nvPr>
            <p:ph type="sldNum" sz="quarter" idx="12"/>
          </p:nvPr>
        </p:nvSpPr>
        <p:spPr/>
        <p:txBody>
          <a:bodyPr/>
          <a:lstStyle>
            <a:lvl1pPr>
              <a:defRPr/>
            </a:lvl1pPr>
          </a:lstStyle>
          <a:p>
            <a:pPr>
              <a:defRPr/>
            </a:pPr>
            <a:fld id="{1389293F-7EB9-4568-B4A6-012BF8F520D6}" type="slidenum">
              <a:rPr/>
              <a:t>‹#›</a:t>
            </a:fld>
            <a:endParaRP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txBox="1">
            <a:spLocks noGrp="1"/>
          </p:cNvSpPr>
          <p:nvPr>
            <p:ph type="dt" sz="half" idx="10"/>
          </p:nvPr>
        </p:nvSpPr>
        <p:spPr/>
        <p:txBody>
          <a:bodyPr/>
          <a:lstStyle>
            <a:lvl1pPr>
              <a:defRPr/>
            </a:lvl1pPr>
          </a:lstStyle>
          <a:p>
            <a:pPr>
              <a:defRPr/>
            </a:pPr>
            <a:endParaRPr/>
          </a:p>
        </p:txBody>
      </p:sp>
      <p:sp>
        <p:nvSpPr>
          <p:cNvPr id="5" name="Footer Placeholder 4"/>
          <p:cNvSpPr txBox="1">
            <a:spLocks noGrp="1"/>
          </p:cNvSpPr>
          <p:nvPr>
            <p:ph type="ftr" sz="quarter" idx="11"/>
          </p:nvPr>
        </p:nvSpPr>
        <p:spPr/>
        <p:txBody>
          <a:bodyPr/>
          <a:lstStyle>
            <a:lvl1pPr>
              <a:defRPr/>
            </a:lvl1pPr>
          </a:lstStyle>
          <a:p>
            <a:pPr>
              <a:defRPr/>
            </a:pPr>
            <a:endParaRPr/>
          </a:p>
        </p:txBody>
      </p:sp>
      <p:sp>
        <p:nvSpPr>
          <p:cNvPr id="6" name="Slide Number Placeholder 5"/>
          <p:cNvSpPr txBox="1">
            <a:spLocks noGrp="1"/>
          </p:cNvSpPr>
          <p:nvPr>
            <p:ph type="sldNum" sz="quarter" idx="12"/>
          </p:nvPr>
        </p:nvSpPr>
        <p:spPr/>
        <p:txBody>
          <a:bodyPr/>
          <a:lstStyle>
            <a:lvl1pPr>
              <a:defRPr/>
            </a:lvl1pPr>
          </a:lstStyle>
          <a:p>
            <a:pPr>
              <a:defRPr/>
            </a:pPr>
            <a:fld id="{7316A3FB-B00D-44D3-8BD5-DFB78050B0C7}" type="slidenum">
              <a:rPr/>
              <a:t>‹#›</a:t>
            </a:fld>
            <a:endParaRP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8320" y="204142"/>
            <a:ext cx="2056320" cy="43939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6481" y="204142"/>
            <a:ext cx="6033600" cy="43939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txBox="1">
            <a:spLocks noGrp="1"/>
          </p:cNvSpPr>
          <p:nvPr>
            <p:ph type="dt" sz="half" idx="10"/>
          </p:nvPr>
        </p:nvSpPr>
        <p:spPr/>
        <p:txBody>
          <a:bodyPr/>
          <a:lstStyle>
            <a:lvl1pPr>
              <a:defRPr/>
            </a:lvl1pPr>
          </a:lstStyle>
          <a:p>
            <a:pPr>
              <a:defRPr/>
            </a:pPr>
            <a:endParaRPr/>
          </a:p>
        </p:txBody>
      </p:sp>
      <p:sp>
        <p:nvSpPr>
          <p:cNvPr id="5" name="Footer Placeholder 4"/>
          <p:cNvSpPr txBox="1">
            <a:spLocks noGrp="1"/>
          </p:cNvSpPr>
          <p:nvPr>
            <p:ph type="ftr" sz="quarter" idx="11"/>
          </p:nvPr>
        </p:nvSpPr>
        <p:spPr/>
        <p:txBody>
          <a:bodyPr/>
          <a:lstStyle>
            <a:lvl1pPr>
              <a:defRPr/>
            </a:lvl1pPr>
          </a:lstStyle>
          <a:p>
            <a:pPr>
              <a:defRPr/>
            </a:pPr>
            <a:endParaRPr/>
          </a:p>
        </p:txBody>
      </p:sp>
      <p:sp>
        <p:nvSpPr>
          <p:cNvPr id="6" name="Slide Number Placeholder 5"/>
          <p:cNvSpPr txBox="1">
            <a:spLocks noGrp="1"/>
          </p:cNvSpPr>
          <p:nvPr>
            <p:ph type="sldNum" sz="quarter" idx="12"/>
          </p:nvPr>
        </p:nvSpPr>
        <p:spPr/>
        <p:txBody>
          <a:bodyPr/>
          <a:lstStyle>
            <a:lvl1pPr>
              <a:defRPr/>
            </a:lvl1pPr>
          </a:lstStyle>
          <a:p>
            <a:pPr>
              <a:defRPr/>
            </a:pPr>
            <a:fld id="{10504F02-4AC1-47A9-A2B2-BE2EEA63C2D1}" type="slidenum">
              <a:rPr/>
              <a:t>‹#›</a:t>
            </a:fld>
            <a:endParaRP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txBox="1">
            <a:spLocks noGrp="1"/>
          </p:cNvSpPr>
          <p:nvPr>
            <p:ph type="dt" sz="half" idx="10"/>
          </p:nvPr>
        </p:nvSpPr>
        <p:spPr/>
        <p:txBody>
          <a:bodyPr/>
          <a:lstStyle>
            <a:lvl1pPr>
              <a:defRPr/>
            </a:lvl1pPr>
          </a:lstStyle>
          <a:p>
            <a:pPr>
              <a:defRPr/>
            </a:pPr>
            <a:endParaRPr/>
          </a:p>
        </p:txBody>
      </p:sp>
      <p:sp>
        <p:nvSpPr>
          <p:cNvPr id="5" name="Footer Placeholder 4"/>
          <p:cNvSpPr txBox="1">
            <a:spLocks noGrp="1"/>
          </p:cNvSpPr>
          <p:nvPr>
            <p:ph type="ftr" sz="quarter" idx="11"/>
          </p:nvPr>
        </p:nvSpPr>
        <p:spPr/>
        <p:txBody>
          <a:bodyPr/>
          <a:lstStyle>
            <a:lvl1pPr>
              <a:defRPr/>
            </a:lvl1pPr>
          </a:lstStyle>
          <a:p>
            <a:pPr>
              <a:defRPr/>
            </a:pPr>
            <a:endParaRPr/>
          </a:p>
        </p:txBody>
      </p:sp>
      <p:sp>
        <p:nvSpPr>
          <p:cNvPr id="6" name="Slide Number Placeholder 5"/>
          <p:cNvSpPr txBox="1">
            <a:spLocks noGrp="1"/>
          </p:cNvSpPr>
          <p:nvPr>
            <p:ph type="sldNum" sz="quarter" idx="12"/>
          </p:nvPr>
        </p:nvSpPr>
        <p:spPr/>
        <p:txBody>
          <a:bodyPr/>
          <a:lstStyle>
            <a:lvl1pPr>
              <a:defRPr/>
            </a:lvl1pPr>
          </a:lstStyle>
          <a:p>
            <a:pPr>
              <a:defRPr/>
            </a:pPr>
            <a:fld id="{404E817C-82F4-491C-9BD1-89D9CC526961}" type="slidenum">
              <a:rPr/>
              <a:t>‹#›</a:t>
            </a:fld>
            <a:endParaRP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3305147"/>
            <a:ext cx="7771680" cy="1021787"/>
          </a:xfrm>
        </p:spPr>
        <p:txBody>
          <a:bodyPr anchor="t"/>
          <a:lstStyle>
            <a:lvl1pPr algn="l">
              <a:defRPr sz="32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179669"/>
            <a:ext cx="7771680" cy="1125478"/>
          </a:xfrm>
        </p:spPr>
        <p:txBody>
          <a:bodyPr anchor="b"/>
          <a:lstStyle>
            <a:lvl1pPr marL="0" indent="0">
              <a:buNone/>
              <a:defRPr sz="1600">
                <a:solidFill>
                  <a:schemeClr val="tx1">
                    <a:tint val="75000"/>
                  </a:schemeClr>
                </a:solidFill>
              </a:defRPr>
            </a:lvl1pPr>
            <a:lvl2pPr marL="370205" indent="0">
              <a:buNone/>
              <a:defRPr sz="1500">
                <a:solidFill>
                  <a:schemeClr val="tx1">
                    <a:tint val="75000"/>
                  </a:schemeClr>
                </a:solidFill>
              </a:defRPr>
            </a:lvl2pPr>
            <a:lvl3pPr marL="740410" indent="0">
              <a:buNone/>
              <a:defRPr sz="1300">
                <a:solidFill>
                  <a:schemeClr val="tx1">
                    <a:tint val="75000"/>
                  </a:schemeClr>
                </a:solidFill>
              </a:defRPr>
            </a:lvl3pPr>
            <a:lvl4pPr marL="1110615" indent="0">
              <a:buNone/>
              <a:defRPr sz="1100">
                <a:solidFill>
                  <a:schemeClr val="tx1">
                    <a:tint val="75000"/>
                  </a:schemeClr>
                </a:solidFill>
              </a:defRPr>
            </a:lvl4pPr>
            <a:lvl5pPr marL="1481455" indent="0">
              <a:buNone/>
              <a:defRPr sz="1100">
                <a:solidFill>
                  <a:schemeClr val="tx1">
                    <a:tint val="75000"/>
                  </a:schemeClr>
                </a:solidFill>
              </a:defRPr>
            </a:lvl5pPr>
            <a:lvl6pPr marL="1851660" indent="0">
              <a:buNone/>
              <a:defRPr sz="1100">
                <a:solidFill>
                  <a:schemeClr val="tx1">
                    <a:tint val="75000"/>
                  </a:schemeClr>
                </a:solidFill>
              </a:defRPr>
            </a:lvl6pPr>
            <a:lvl7pPr marL="2221865" indent="0">
              <a:buNone/>
              <a:defRPr sz="1100">
                <a:solidFill>
                  <a:schemeClr val="tx1">
                    <a:tint val="75000"/>
                  </a:schemeClr>
                </a:solidFill>
              </a:defRPr>
            </a:lvl7pPr>
            <a:lvl8pPr marL="2592070" indent="0">
              <a:buNone/>
              <a:defRPr sz="1100">
                <a:solidFill>
                  <a:schemeClr val="tx1">
                    <a:tint val="75000"/>
                  </a:schemeClr>
                </a:solidFill>
              </a:defRPr>
            </a:lvl8pPr>
            <a:lvl9pPr marL="2962275" indent="0">
              <a:buNone/>
              <a:defRPr sz="1100">
                <a:solidFill>
                  <a:schemeClr val="tx1">
                    <a:tint val="75000"/>
                  </a:schemeClr>
                </a:solidFill>
              </a:defRPr>
            </a:lvl9pPr>
          </a:lstStyle>
          <a:p>
            <a:pPr lvl="0"/>
            <a:r>
              <a:rPr lang="en-US" smtClean="0"/>
              <a:t>Click to edit Master text styles</a:t>
            </a:r>
          </a:p>
        </p:txBody>
      </p:sp>
      <p:sp>
        <p:nvSpPr>
          <p:cNvPr id="4" name="Date Placeholder 3"/>
          <p:cNvSpPr txBox="1">
            <a:spLocks noGrp="1"/>
          </p:cNvSpPr>
          <p:nvPr>
            <p:ph type="dt" sz="half" idx="10"/>
          </p:nvPr>
        </p:nvSpPr>
        <p:spPr/>
        <p:txBody>
          <a:bodyPr/>
          <a:lstStyle>
            <a:lvl1pPr>
              <a:defRPr/>
            </a:lvl1pPr>
          </a:lstStyle>
          <a:p>
            <a:pPr>
              <a:defRPr/>
            </a:pPr>
            <a:endParaRPr/>
          </a:p>
        </p:txBody>
      </p:sp>
      <p:sp>
        <p:nvSpPr>
          <p:cNvPr id="5" name="Footer Placeholder 4"/>
          <p:cNvSpPr txBox="1">
            <a:spLocks noGrp="1"/>
          </p:cNvSpPr>
          <p:nvPr>
            <p:ph type="ftr" sz="quarter" idx="11"/>
          </p:nvPr>
        </p:nvSpPr>
        <p:spPr/>
        <p:txBody>
          <a:bodyPr/>
          <a:lstStyle>
            <a:lvl1pPr>
              <a:defRPr/>
            </a:lvl1pPr>
          </a:lstStyle>
          <a:p>
            <a:pPr>
              <a:defRPr/>
            </a:pPr>
            <a:endParaRPr/>
          </a:p>
        </p:txBody>
      </p:sp>
      <p:sp>
        <p:nvSpPr>
          <p:cNvPr id="6" name="Slide Number Placeholder 5"/>
          <p:cNvSpPr txBox="1">
            <a:spLocks noGrp="1"/>
          </p:cNvSpPr>
          <p:nvPr>
            <p:ph type="sldNum" sz="quarter" idx="12"/>
          </p:nvPr>
        </p:nvSpPr>
        <p:spPr/>
        <p:txBody>
          <a:bodyPr/>
          <a:lstStyle>
            <a:lvl1pPr>
              <a:defRPr/>
            </a:lvl1pPr>
          </a:lstStyle>
          <a:p>
            <a:pPr>
              <a:defRPr/>
            </a:pPr>
            <a:fld id="{ED0A9A14-0693-4094-8ACB-D623D8E8820C}" type="slidenum">
              <a:rPr/>
              <a:t>‹#›</a:t>
            </a:fld>
            <a:endParaRP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1" y="1203247"/>
            <a:ext cx="4044960" cy="3394797"/>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680" y="1203247"/>
            <a:ext cx="4044960" cy="3394797"/>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txBox="1">
            <a:spLocks noGrp="1"/>
          </p:cNvSpPr>
          <p:nvPr>
            <p:ph type="dt" sz="half" idx="10"/>
          </p:nvPr>
        </p:nvSpPr>
        <p:spPr/>
        <p:txBody>
          <a:bodyPr/>
          <a:lstStyle>
            <a:lvl1pPr>
              <a:defRPr/>
            </a:lvl1pPr>
          </a:lstStyle>
          <a:p>
            <a:pPr>
              <a:defRPr/>
            </a:pPr>
            <a:endParaRPr/>
          </a:p>
        </p:txBody>
      </p:sp>
      <p:sp>
        <p:nvSpPr>
          <p:cNvPr id="6" name="Footer Placeholder 4"/>
          <p:cNvSpPr txBox="1">
            <a:spLocks noGrp="1"/>
          </p:cNvSpPr>
          <p:nvPr>
            <p:ph type="ftr" sz="quarter" idx="11"/>
          </p:nvPr>
        </p:nvSpPr>
        <p:spPr/>
        <p:txBody>
          <a:bodyPr/>
          <a:lstStyle>
            <a:lvl1pPr>
              <a:defRPr/>
            </a:lvl1pPr>
          </a:lstStyle>
          <a:p>
            <a:pPr>
              <a:defRPr/>
            </a:pPr>
            <a:endParaRPr/>
          </a:p>
        </p:txBody>
      </p:sp>
      <p:sp>
        <p:nvSpPr>
          <p:cNvPr id="7" name="Slide Number Placeholder 5"/>
          <p:cNvSpPr txBox="1">
            <a:spLocks noGrp="1"/>
          </p:cNvSpPr>
          <p:nvPr>
            <p:ph type="sldNum" sz="quarter" idx="12"/>
          </p:nvPr>
        </p:nvSpPr>
        <p:spPr/>
        <p:txBody>
          <a:bodyPr/>
          <a:lstStyle>
            <a:lvl1pPr>
              <a:defRPr/>
            </a:lvl1pPr>
          </a:lstStyle>
          <a:p>
            <a:pPr>
              <a:defRPr/>
            </a:pPr>
            <a:fld id="{2FFA9036-A80B-4EEB-97A3-9BB77F7C9201}" type="slidenum">
              <a:rPr/>
              <a:t>‹#›</a:t>
            </a:fld>
            <a:endParaRP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1" y="206302"/>
            <a:ext cx="8229600" cy="85653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151401"/>
            <a:ext cx="4039200" cy="479570"/>
          </a:xfrm>
        </p:spPr>
        <p:txBody>
          <a:bodyPr anchor="b"/>
          <a:lstStyle>
            <a:lvl1pPr marL="0" indent="0">
              <a:buNone/>
              <a:defRPr sz="1900" b="1"/>
            </a:lvl1pPr>
            <a:lvl2pPr marL="370205" indent="0">
              <a:buNone/>
              <a:defRPr sz="1600" b="1"/>
            </a:lvl2pPr>
            <a:lvl3pPr marL="740410" indent="0">
              <a:buNone/>
              <a:defRPr sz="1500" b="1"/>
            </a:lvl3pPr>
            <a:lvl4pPr marL="1110615" indent="0">
              <a:buNone/>
              <a:defRPr sz="1300" b="1"/>
            </a:lvl4pPr>
            <a:lvl5pPr marL="1481455" indent="0">
              <a:buNone/>
              <a:defRPr sz="1300" b="1"/>
            </a:lvl5pPr>
            <a:lvl6pPr marL="1851660" indent="0">
              <a:buNone/>
              <a:defRPr sz="1300" b="1"/>
            </a:lvl6pPr>
            <a:lvl7pPr marL="2221865" indent="0">
              <a:buNone/>
              <a:defRPr sz="1300" b="1"/>
            </a:lvl7pPr>
            <a:lvl8pPr marL="2592070" indent="0">
              <a:buNone/>
              <a:defRPr sz="1300" b="1"/>
            </a:lvl8pPr>
            <a:lvl9pPr marL="2962275"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57920" y="1630971"/>
            <a:ext cx="4039200" cy="2963831"/>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1" y="1151401"/>
            <a:ext cx="4042080" cy="479570"/>
          </a:xfrm>
        </p:spPr>
        <p:txBody>
          <a:bodyPr anchor="b"/>
          <a:lstStyle>
            <a:lvl1pPr marL="0" indent="0">
              <a:buNone/>
              <a:defRPr sz="1900" b="1"/>
            </a:lvl1pPr>
            <a:lvl2pPr marL="370205" indent="0">
              <a:buNone/>
              <a:defRPr sz="1600" b="1"/>
            </a:lvl2pPr>
            <a:lvl3pPr marL="740410" indent="0">
              <a:buNone/>
              <a:defRPr sz="1500" b="1"/>
            </a:lvl3pPr>
            <a:lvl4pPr marL="1110615" indent="0">
              <a:buNone/>
              <a:defRPr sz="1300" b="1"/>
            </a:lvl4pPr>
            <a:lvl5pPr marL="1481455" indent="0">
              <a:buNone/>
              <a:defRPr sz="1300" b="1"/>
            </a:lvl5pPr>
            <a:lvl6pPr marL="1851660" indent="0">
              <a:buNone/>
              <a:defRPr sz="1300" b="1"/>
            </a:lvl6pPr>
            <a:lvl7pPr marL="2221865" indent="0">
              <a:buNone/>
              <a:defRPr sz="1300" b="1"/>
            </a:lvl7pPr>
            <a:lvl8pPr marL="2592070" indent="0">
              <a:buNone/>
              <a:defRPr sz="1300" b="1"/>
            </a:lvl8pPr>
            <a:lvl9pPr marL="2962275"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45441" y="1630971"/>
            <a:ext cx="4042080" cy="2963831"/>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noGrp="1"/>
          </p:cNvSpPr>
          <p:nvPr>
            <p:ph type="dt" sz="half" idx="10"/>
          </p:nvPr>
        </p:nvSpPr>
        <p:spPr/>
        <p:txBody>
          <a:bodyPr/>
          <a:lstStyle>
            <a:lvl1pPr>
              <a:defRPr/>
            </a:lvl1pPr>
          </a:lstStyle>
          <a:p>
            <a:pPr>
              <a:defRPr/>
            </a:pPr>
            <a:endParaRPr/>
          </a:p>
        </p:txBody>
      </p:sp>
      <p:sp>
        <p:nvSpPr>
          <p:cNvPr id="8" name="Footer Placeholder 4"/>
          <p:cNvSpPr txBox="1">
            <a:spLocks noGrp="1"/>
          </p:cNvSpPr>
          <p:nvPr>
            <p:ph type="ftr" sz="quarter" idx="11"/>
          </p:nvPr>
        </p:nvSpPr>
        <p:spPr/>
        <p:txBody>
          <a:bodyPr/>
          <a:lstStyle>
            <a:lvl1pPr>
              <a:defRPr/>
            </a:lvl1pPr>
          </a:lstStyle>
          <a:p>
            <a:pPr>
              <a:defRPr/>
            </a:pPr>
            <a:endParaRPr/>
          </a:p>
        </p:txBody>
      </p:sp>
      <p:sp>
        <p:nvSpPr>
          <p:cNvPr id="9" name="Slide Number Placeholder 5"/>
          <p:cNvSpPr txBox="1">
            <a:spLocks noGrp="1"/>
          </p:cNvSpPr>
          <p:nvPr>
            <p:ph type="sldNum" sz="quarter" idx="12"/>
          </p:nvPr>
        </p:nvSpPr>
        <p:spPr/>
        <p:txBody>
          <a:bodyPr/>
          <a:lstStyle>
            <a:lvl1pPr>
              <a:defRPr/>
            </a:lvl1pPr>
          </a:lstStyle>
          <a:p>
            <a:pPr>
              <a:defRPr/>
            </a:pPr>
            <a:fld id="{3CCD3B4D-7A52-4962-BC27-8D809E4492DA}" type="slidenum">
              <a:rPr/>
              <a:t>‹#›</a:t>
            </a:fld>
            <a:endParaRP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txBox="1">
            <a:spLocks noGrp="1"/>
          </p:cNvSpPr>
          <p:nvPr>
            <p:ph type="dt" sz="half" idx="10"/>
          </p:nvPr>
        </p:nvSpPr>
        <p:spPr/>
        <p:txBody>
          <a:bodyPr/>
          <a:lstStyle>
            <a:lvl1pPr>
              <a:defRPr/>
            </a:lvl1pPr>
          </a:lstStyle>
          <a:p>
            <a:pPr>
              <a:defRPr/>
            </a:pPr>
            <a:endParaRPr/>
          </a:p>
        </p:txBody>
      </p:sp>
      <p:sp>
        <p:nvSpPr>
          <p:cNvPr id="4" name="Footer Placeholder 4"/>
          <p:cNvSpPr txBox="1">
            <a:spLocks noGrp="1"/>
          </p:cNvSpPr>
          <p:nvPr>
            <p:ph type="ftr" sz="quarter" idx="11"/>
          </p:nvPr>
        </p:nvSpPr>
        <p:spPr/>
        <p:txBody>
          <a:bodyPr/>
          <a:lstStyle>
            <a:lvl1pPr>
              <a:defRPr/>
            </a:lvl1pPr>
          </a:lstStyle>
          <a:p>
            <a:pPr>
              <a:defRPr/>
            </a:pPr>
            <a:endParaRPr/>
          </a:p>
        </p:txBody>
      </p:sp>
      <p:sp>
        <p:nvSpPr>
          <p:cNvPr id="5" name="Slide Number Placeholder 5"/>
          <p:cNvSpPr txBox="1">
            <a:spLocks noGrp="1"/>
          </p:cNvSpPr>
          <p:nvPr>
            <p:ph type="sldNum" sz="quarter" idx="12"/>
          </p:nvPr>
        </p:nvSpPr>
        <p:spPr/>
        <p:txBody>
          <a:bodyPr/>
          <a:lstStyle>
            <a:lvl1pPr>
              <a:defRPr/>
            </a:lvl1pPr>
          </a:lstStyle>
          <a:p>
            <a:pPr>
              <a:defRPr/>
            </a:pPr>
            <a:fld id="{67572DAB-F9C8-4CF9-9FCA-9C64EA1D1369}" type="slidenum">
              <a:rPr/>
              <a:t>‹#›</a:t>
            </a:fld>
            <a:endParaRP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txBox="1">
            <a:spLocks noGrp="1"/>
          </p:cNvSpPr>
          <p:nvPr>
            <p:ph type="dt" sz="half" idx="10"/>
          </p:nvPr>
        </p:nvSpPr>
        <p:spPr/>
        <p:txBody>
          <a:bodyPr/>
          <a:lstStyle>
            <a:lvl1pPr>
              <a:defRPr/>
            </a:lvl1pPr>
          </a:lstStyle>
          <a:p>
            <a:pPr>
              <a:defRPr/>
            </a:pPr>
            <a:endParaRPr/>
          </a:p>
        </p:txBody>
      </p:sp>
      <p:sp>
        <p:nvSpPr>
          <p:cNvPr id="3" name="Footer Placeholder 4"/>
          <p:cNvSpPr txBox="1">
            <a:spLocks noGrp="1"/>
          </p:cNvSpPr>
          <p:nvPr>
            <p:ph type="ftr" sz="quarter" idx="11"/>
          </p:nvPr>
        </p:nvSpPr>
        <p:spPr/>
        <p:txBody>
          <a:bodyPr/>
          <a:lstStyle>
            <a:lvl1pPr>
              <a:defRPr/>
            </a:lvl1pPr>
          </a:lstStyle>
          <a:p>
            <a:pPr>
              <a:defRPr/>
            </a:pPr>
            <a:endParaRPr/>
          </a:p>
        </p:txBody>
      </p:sp>
      <p:sp>
        <p:nvSpPr>
          <p:cNvPr id="4" name="Slide Number Placeholder 5"/>
          <p:cNvSpPr txBox="1">
            <a:spLocks noGrp="1"/>
          </p:cNvSpPr>
          <p:nvPr>
            <p:ph type="sldNum" sz="quarter" idx="12"/>
          </p:nvPr>
        </p:nvSpPr>
        <p:spPr/>
        <p:txBody>
          <a:bodyPr/>
          <a:lstStyle>
            <a:lvl1pPr>
              <a:defRPr/>
            </a:lvl1pPr>
          </a:lstStyle>
          <a:p>
            <a:pPr>
              <a:defRPr/>
            </a:pPr>
            <a:fld id="{3DA897F0-6FD6-4408-8302-0B256EB58C86}" type="slidenum">
              <a:rPr/>
              <a:t>‹#›</a:t>
            </a:fld>
            <a:endParaRPr/>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05222"/>
            <a:ext cx="3008160" cy="870571"/>
          </a:xfrm>
        </p:spPr>
        <p:txBody>
          <a:bodyPr anchor="b"/>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521" y="205221"/>
            <a:ext cx="5112000" cy="4389581"/>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075794"/>
            <a:ext cx="3008160" cy="3519009"/>
          </a:xfrm>
        </p:spPr>
        <p:txBody>
          <a:bodyPr/>
          <a:lstStyle>
            <a:lvl1pPr marL="0" indent="0">
              <a:buNone/>
              <a:defRPr sz="1100"/>
            </a:lvl1pPr>
            <a:lvl2pPr marL="370205" indent="0">
              <a:buNone/>
              <a:defRPr sz="1000"/>
            </a:lvl2pPr>
            <a:lvl3pPr marL="740410" indent="0">
              <a:buNone/>
              <a:defRPr sz="800"/>
            </a:lvl3pPr>
            <a:lvl4pPr marL="1110615" indent="0">
              <a:buNone/>
              <a:defRPr sz="700"/>
            </a:lvl4pPr>
            <a:lvl5pPr marL="1481455" indent="0">
              <a:buNone/>
              <a:defRPr sz="700"/>
            </a:lvl5pPr>
            <a:lvl6pPr marL="1851660" indent="0">
              <a:buNone/>
              <a:defRPr sz="700"/>
            </a:lvl6pPr>
            <a:lvl7pPr marL="2221865" indent="0">
              <a:buNone/>
              <a:defRPr sz="700"/>
            </a:lvl7pPr>
            <a:lvl8pPr marL="2592070" indent="0">
              <a:buNone/>
              <a:defRPr sz="700"/>
            </a:lvl8pPr>
            <a:lvl9pPr marL="2962275" indent="0">
              <a:buNone/>
              <a:defRPr sz="700"/>
            </a:lvl9pPr>
          </a:lstStyle>
          <a:p>
            <a:pPr lvl="0"/>
            <a:r>
              <a:rPr lang="en-US" smtClean="0"/>
              <a:t>Click to edit Master text styles</a:t>
            </a:r>
          </a:p>
        </p:txBody>
      </p:sp>
      <p:sp>
        <p:nvSpPr>
          <p:cNvPr id="5" name="Date Placeholder 3"/>
          <p:cNvSpPr txBox="1">
            <a:spLocks noGrp="1"/>
          </p:cNvSpPr>
          <p:nvPr>
            <p:ph type="dt" sz="half" idx="10"/>
          </p:nvPr>
        </p:nvSpPr>
        <p:spPr/>
        <p:txBody>
          <a:bodyPr/>
          <a:lstStyle>
            <a:lvl1pPr>
              <a:defRPr/>
            </a:lvl1pPr>
          </a:lstStyle>
          <a:p>
            <a:pPr>
              <a:defRPr/>
            </a:pPr>
            <a:endParaRPr/>
          </a:p>
        </p:txBody>
      </p:sp>
      <p:sp>
        <p:nvSpPr>
          <p:cNvPr id="6" name="Footer Placeholder 4"/>
          <p:cNvSpPr txBox="1">
            <a:spLocks noGrp="1"/>
          </p:cNvSpPr>
          <p:nvPr>
            <p:ph type="ftr" sz="quarter" idx="11"/>
          </p:nvPr>
        </p:nvSpPr>
        <p:spPr/>
        <p:txBody>
          <a:bodyPr/>
          <a:lstStyle>
            <a:lvl1pPr>
              <a:defRPr/>
            </a:lvl1pPr>
          </a:lstStyle>
          <a:p>
            <a:pPr>
              <a:defRPr/>
            </a:pPr>
            <a:endParaRPr/>
          </a:p>
        </p:txBody>
      </p:sp>
      <p:sp>
        <p:nvSpPr>
          <p:cNvPr id="7" name="Slide Number Placeholder 5"/>
          <p:cNvSpPr txBox="1">
            <a:spLocks noGrp="1"/>
          </p:cNvSpPr>
          <p:nvPr>
            <p:ph type="sldNum" sz="quarter" idx="12"/>
          </p:nvPr>
        </p:nvSpPr>
        <p:spPr/>
        <p:txBody>
          <a:bodyPr/>
          <a:lstStyle>
            <a:lvl1pPr>
              <a:defRPr/>
            </a:lvl1pPr>
          </a:lstStyle>
          <a:p>
            <a:pPr>
              <a:defRPr/>
            </a:pPr>
            <a:fld id="{D9F9ECC6-F5ED-4058-9B8E-2DE5F6812696}" type="slidenum">
              <a:rPr/>
              <a:t>‹#›</a:t>
            </a:fld>
            <a:endParaRP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1" y="3600018"/>
            <a:ext cx="5486400" cy="425565"/>
          </a:xfrm>
        </p:spPr>
        <p:txBody>
          <a:bodyPr anchor="b"/>
          <a:lstStyle>
            <a:lvl1pPr algn="l">
              <a:defRPr sz="1600" b="1"/>
            </a:lvl1pPr>
          </a:lstStyle>
          <a:p>
            <a:r>
              <a:rPr lang="en-US" smtClean="0"/>
              <a:t>Click to edit Master title style</a:t>
            </a:r>
            <a:endParaRPr lang="en-US"/>
          </a:p>
        </p:txBody>
      </p:sp>
      <p:sp>
        <p:nvSpPr>
          <p:cNvPr id="3" name="Picture Placeholder 2"/>
          <p:cNvSpPr>
            <a:spLocks noGrp="1"/>
          </p:cNvSpPr>
          <p:nvPr>
            <p:ph type="pic" idx="1"/>
          </p:nvPr>
        </p:nvSpPr>
        <p:spPr>
          <a:xfrm>
            <a:off x="1792801" y="459049"/>
            <a:ext cx="5486400" cy="3086964"/>
          </a:xfrm>
        </p:spPr>
        <p:txBody>
          <a:bodyPr/>
          <a:lstStyle>
            <a:lvl1pPr marL="0" indent="0">
              <a:buNone/>
              <a:defRPr sz="2600"/>
            </a:lvl1pPr>
            <a:lvl2pPr marL="370205" indent="0">
              <a:buNone/>
              <a:defRPr sz="2300"/>
            </a:lvl2pPr>
            <a:lvl3pPr marL="740410" indent="0">
              <a:buNone/>
              <a:defRPr sz="1900"/>
            </a:lvl3pPr>
            <a:lvl4pPr marL="1110615" indent="0">
              <a:buNone/>
              <a:defRPr sz="1600"/>
            </a:lvl4pPr>
            <a:lvl5pPr marL="1481455" indent="0">
              <a:buNone/>
              <a:defRPr sz="1600"/>
            </a:lvl5pPr>
            <a:lvl6pPr marL="1851660" indent="0">
              <a:buNone/>
              <a:defRPr sz="1600"/>
            </a:lvl6pPr>
            <a:lvl7pPr marL="2221865" indent="0">
              <a:buNone/>
              <a:defRPr sz="1600"/>
            </a:lvl7pPr>
            <a:lvl8pPr marL="2592070" indent="0">
              <a:buNone/>
              <a:defRPr sz="1600"/>
            </a:lvl8pPr>
            <a:lvl9pPr marL="2962275" indent="0">
              <a:buNone/>
              <a:defRPr sz="16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801" y="4025583"/>
            <a:ext cx="5486400" cy="603783"/>
          </a:xfrm>
        </p:spPr>
        <p:txBody>
          <a:bodyPr/>
          <a:lstStyle>
            <a:lvl1pPr marL="0" indent="0">
              <a:buNone/>
              <a:defRPr sz="1100"/>
            </a:lvl1pPr>
            <a:lvl2pPr marL="370205" indent="0">
              <a:buNone/>
              <a:defRPr sz="1000"/>
            </a:lvl2pPr>
            <a:lvl3pPr marL="740410" indent="0">
              <a:buNone/>
              <a:defRPr sz="800"/>
            </a:lvl3pPr>
            <a:lvl4pPr marL="1110615" indent="0">
              <a:buNone/>
              <a:defRPr sz="700"/>
            </a:lvl4pPr>
            <a:lvl5pPr marL="1481455" indent="0">
              <a:buNone/>
              <a:defRPr sz="700"/>
            </a:lvl5pPr>
            <a:lvl6pPr marL="1851660" indent="0">
              <a:buNone/>
              <a:defRPr sz="700"/>
            </a:lvl6pPr>
            <a:lvl7pPr marL="2221865" indent="0">
              <a:buNone/>
              <a:defRPr sz="700"/>
            </a:lvl7pPr>
            <a:lvl8pPr marL="2592070" indent="0">
              <a:buNone/>
              <a:defRPr sz="700"/>
            </a:lvl8pPr>
            <a:lvl9pPr marL="2962275" indent="0">
              <a:buNone/>
              <a:defRPr sz="700"/>
            </a:lvl9pPr>
          </a:lstStyle>
          <a:p>
            <a:pPr lvl="0"/>
            <a:r>
              <a:rPr lang="en-US" smtClean="0"/>
              <a:t>Click to edit Master text styles</a:t>
            </a:r>
          </a:p>
        </p:txBody>
      </p:sp>
      <p:sp>
        <p:nvSpPr>
          <p:cNvPr id="5" name="Date Placeholder 3"/>
          <p:cNvSpPr txBox="1">
            <a:spLocks noGrp="1"/>
          </p:cNvSpPr>
          <p:nvPr>
            <p:ph type="dt" sz="half" idx="10"/>
          </p:nvPr>
        </p:nvSpPr>
        <p:spPr/>
        <p:txBody>
          <a:bodyPr/>
          <a:lstStyle>
            <a:lvl1pPr>
              <a:defRPr/>
            </a:lvl1pPr>
          </a:lstStyle>
          <a:p>
            <a:pPr>
              <a:defRPr/>
            </a:pPr>
            <a:endParaRPr/>
          </a:p>
        </p:txBody>
      </p:sp>
      <p:sp>
        <p:nvSpPr>
          <p:cNvPr id="6" name="Footer Placeholder 4"/>
          <p:cNvSpPr txBox="1">
            <a:spLocks noGrp="1"/>
          </p:cNvSpPr>
          <p:nvPr>
            <p:ph type="ftr" sz="quarter" idx="11"/>
          </p:nvPr>
        </p:nvSpPr>
        <p:spPr/>
        <p:txBody>
          <a:bodyPr/>
          <a:lstStyle>
            <a:lvl1pPr>
              <a:defRPr/>
            </a:lvl1pPr>
          </a:lstStyle>
          <a:p>
            <a:pPr>
              <a:defRPr/>
            </a:pPr>
            <a:endParaRPr/>
          </a:p>
        </p:txBody>
      </p:sp>
      <p:sp>
        <p:nvSpPr>
          <p:cNvPr id="7" name="Slide Number Placeholder 5"/>
          <p:cNvSpPr txBox="1">
            <a:spLocks noGrp="1"/>
          </p:cNvSpPr>
          <p:nvPr>
            <p:ph type="sldNum" sz="quarter" idx="12"/>
          </p:nvPr>
        </p:nvSpPr>
        <p:spPr/>
        <p:txBody>
          <a:bodyPr/>
          <a:lstStyle>
            <a:lvl1pPr>
              <a:defRPr/>
            </a:lvl1pPr>
          </a:lstStyle>
          <a:p>
            <a:pPr>
              <a:defRPr/>
            </a:pPr>
            <a:fld id="{3DE0DA9C-1A47-4BE3-BD6F-D6CD1823A484}" type="slidenum">
              <a:rPr/>
              <a:t>‹#›</a:t>
            </a:fld>
            <a:endParaRP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txBox="1">
            <a:spLocks noGrp="1"/>
          </p:cNvSpPr>
          <p:nvPr>
            <p:ph type="title"/>
          </p:nvPr>
        </p:nvSpPr>
        <p:spPr bwMode="auto">
          <a:xfrm>
            <a:off x="457200" y="204788"/>
            <a:ext cx="8228013"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lstStyle/>
          <a:p>
            <a:pPr lvl="0"/>
            <a:endParaRPr lang="en-US" smtClean="0"/>
          </a:p>
        </p:txBody>
      </p:sp>
      <p:sp>
        <p:nvSpPr>
          <p:cNvPr id="1027" name="Text Placeholder 2"/>
          <p:cNvSpPr txBox="1">
            <a:spLocks noGrp="1"/>
          </p:cNvSpPr>
          <p:nvPr>
            <p:ph type="body" idx="1"/>
          </p:nvPr>
        </p:nvSpPr>
        <p:spPr bwMode="auto">
          <a:xfrm>
            <a:off x="457200" y="1203325"/>
            <a:ext cx="8228013"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txBox="1">
            <a:spLocks noGrp="1"/>
          </p:cNvSpPr>
          <p:nvPr>
            <p:ph type="dt" sz="half" idx="2"/>
          </p:nvPr>
        </p:nvSpPr>
        <p:spPr>
          <a:xfrm>
            <a:off x="457200" y="4684713"/>
            <a:ext cx="2128838" cy="355600"/>
          </a:xfrm>
          <a:prstGeom prst="rect">
            <a:avLst/>
          </a:prstGeom>
          <a:noFill/>
          <a:ln>
            <a:noFill/>
          </a:ln>
        </p:spPr>
        <p:txBody>
          <a:bodyPr lIns="0" tIns="0" rIns="0" bIns="0"/>
          <a:lstStyle>
            <a:lvl1pPr lvl="0" defTabSz="740410" rtl="0" fontAlgn="auto" hangingPunct="0">
              <a:spcBef>
                <a:spcPts val="0"/>
              </a:spcBef>
              <a:spcAft>
                <a:spcPts val="0"/>
              </a:spcAft>
              <a:buNone/>
              <a:defRPr lang="en-US" sz="1100" kern="1200">
                <a:latin typeface="Times New Roman" panose="02020603050405020304" pitchFamily="18"/>
                <a:ea typeface="Arial Unicode MS" panose="020B0604020202020204" pitchFamily="2" charset="-122"/>
                <a:cs typeface="Tahoma" panose="020B0604030504040204" pitchFamily="2"/>
              </a:defRPr>
            </a:lvl1pPr>
          </a:lstStyle>
          <a:p>
            <a:pPr>
              <a:defRPr/>
            </a:pPr>
            <a:endParaRPr/>
          </a:p>
        </p:txBody>
      </p:sp>
      <p:sp>
        <p:nvSpPr>
          <p:cNvPr id="5" name="Footer Placeholder 4"/>
          <p:cNvSpPr txBox="1">
            <a:spLocks noGrp="1"/>
          </p:cNvSpPr>
          <p:nvPr>
            <p:ph type="ftr" sz="quarter" idx="3"/>
          </p:nvPr>
        </p:nvSpPr>
        <p:spPr>
          <a:xfrm>
            <a:off x="3125788" y="4684713"/>
            <a:ext cx="2898775" cy="355600"/>
          </a:xfrm>
          <a:prstGeom prst="rect">
            <a:avLst/>
          </a:prstGeom>
          <a:noFill/>
          <a:ln>
            <a:noFill/>
          </a:ln>
        </p:spPr>
        <p:txBody>
          <a:bodyPr lIns="0" tIns="0" rIns="0" bIns="0"/>
          <a:lstStyle>
            <a:lvl1pPr lvl="0" algn="ctr" defTabSz="740410" rtl="0" fontAlgn="auto" hangingPunct="0">
              <a:spcBef>
                <a:spcPts val="0"/>
              </a:spcBef>
              <a:spcAft>
                <a:spcPts val="0"/>
              </a:spcAft>
              <a:buNone/>
              <a:defRPr lang="en-US" sz="1100" kern="1200">
                <a:latin typeface="Times New Roman" panose="02020603050405020304" pitchFamily="18"/>
                <a:ea typeface="Arial Unicode MS" panose="020B0604020202020204" pitchFamily="2" charset="-122"/>
                <a:cs typeface="Tahoma" panose="020B0604030504040204" pitchFamily="2"/>
              </a:defRPr>
            </a:lvl1pPr>
          </a:lstStyle>
          <a:p>
            <a:pPr>
              <a:defRPr/>
            </a:pPr>
            <a:endParaRPr/>
          </a:p>
        </p:txBody>
      </p:sp>
      <p:sp>
        <p:nvSpPr>
          <p:cNvPr id="6" name="Slide Number Placeholder 5"/>
          <p:cNvSpPr txBox="1">
            <a:spLocks noGrp="1"/>
          </p:cNvSpPr>
          <p:nvPr>
            <p:ph type="sldNum" sz="quarter" idx="4"/>
          </p:nvPr>
        </p:nvSpPr>
        <p:spPr>
          <a:xfrm>
            <a:off x="6554788" y="4684713"/>
            <a:ext cx="2130425" cy="355600"/>
          </a:xfrm>
          <a:prstGeom prst="rect">
            <a:avLst/>
          </a:prstGeom>
          <a:noFill/>
          <a:ln>
            <a:noFill/>
          </a:ln>
        </p:spPr>
        <p:txBody>
          <a:bodyPr lIns="0" tIns="0" rIns="0" bIns="0"/>
          <a:lstStyle>
            <a:lvl1pPr lvl="0" algn="r" defTabSz="740410" rtl="0" fontAlgn="auto" hangingPunct="0">
              <a:spcBef>
                <a:spcPts val="0"/>
              </a:spcBef>
              <a:spcAft>
                <a:spcPts val="0"/>
              </a:spcAft>
              <a:buNone/>
              <a:defRPr lang="en-US" sz="1100" kern="1200">
                <a:latin typeface="Times New Roman" panose="02020603050405020304" pitchFamily="18"/>
                <a:ea typeface="Arial Unicode MS" panose="020B0604020202020204" pitchFamily="2" charset="-122"/>
                <a:cs typeface="Tahoma" panose="020B0604030504040204" pitchFamily="2"/>
              </a:defRPr>
            </a:lvl1pPr>
          </a:lstStyle>
          <a:p>
            <a:pPr>
              <a:defRPr/>
            </a:pPr>
            <a:fld id="{023E4EF1-B29C-40ED-93E4-A4D4BEA58486}"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eaLnBrk="1" fontAlgn="base" hangingPunct="1">
        <a:spcBef>
          <a:spcPct val="0"/>
        </a:spcBef>
        <a:spcAft>
          <a:spcPct val="0"/>
        </a:spcAft>
        <a:defRPr lang="en-US" sz="3600" kern="1200">
          <a:solidFill>
            <a:schemeClr val="tx2"/>
          </a:solidFill>
          <a:latin typeface="Arial" panose="020B0604020202020204" pitchFamily="18"/>
          <a:ea typeface="SimSun" panose="02010600030101010101" pitchFamily="2" charset="-122"/>
          <a:cs typeface="SimSun" panose="02010600030101010101" pitchFamily="2" charset="-122"/>
        </a:defRPr>
      </a:lvl1pPr>
      <a:lvl2pPr algn="ctr" rtl="0" eaLnBrk="1" fontAlgn="base" hangingPunct="1">
        <a:spcBef>
          <a:spcPct val="0"/>
        </a:spcBef>
        <a:spcAft>
          <a:spcPct val="0"/>
        </a:spcAft>
        <a:defRPr sz="3600">
          <a:solidFill>
            <a:schemeClr val="tx2"/>
          </a:solidFill>
          <a:latin typeface="Arial" panose="020B0604020202020204" pitchFamily="34" charset="0"/>
          <a:ea typeface="SimSun" panose="02010600030101010101" pitchFamily="2" charset="-122"/>
          <a:cs typeface="SimSun" panose="02010600030101010101" pitchFamily="2" charset="-122"/>
        </a:defRPr>
      </a:lvl2pPr>
      <a:lvl3pPr algn="ctr" rtl="0" eaLnBrk="1" fontAlgn="base" hangingPunct="1">
        <a:spcBef>
          <a:spcPct val="0"/>
        </a:spcBef>
        <a:spcAft>
          <a:spcPct val="0"/>
        </a:spcAft>
        <a:defRPr sz="3600">
          <a:solidFill>
            <a:schemeClr val="tx2"/>
          </a:solidFill>
          <a:latin typeface="Arial" panose="020B0604020202020204" pitchFamily="34" charset="0"/>
          <a:ea typeface="SimSun" panose="02010600030101010101" pitchFamily="2" charset="-122"/>
          <a:cs typeface="SimSun" panose="02010600030101010101" pitchFamily="2" charset="-122"/>
        </a:defRPr>
      </a:lvl3pPr>
      <a:lvl4pPr algn="ctr" rtl="0" eaLnBrk="1" fontAlgn="base" hangingPunct="1">
        <a:spcBef>
          <a:spcPct val="0"/>
        </a:spcBef>
        <a:spcAft>
          <a:spcPct val="0"/>
        </a:spcAft>
        <a:defRPr sz="3600">
          <a:solidFill>
            <a:schemeClr val="tx2"/>
          </a:solidFill>
          <a:latin typeface="Arial" panose="020B0604020202020204" pitchFamily="34" charset="0"/>
          <a:ea typeface="SimSun" panose="02010600030101010101" pitchFamily="2" charset="-122"/>
          <a:cs typeface="SimSun" panose="02010600030101010101" pitchFamily="2" charset="-122"/>
        </a:defRPr>
      </a:lvl4pPr>
      <a:lvl5pPr algn="ctr" rtl="0" eaLnBrk="1" fontAlgn="base" hangingPunct="1">
        <a:spcBef>
          <a:spcPct val="0"/>
        </a:spcBef>
        <a:spcAft>
          <a:spcPct val="0"/>
        </a:spcAft>
        <a:defRPr sz="3600">
          <a:solidFill>
            <a:schemeClr val="tx2"/>
          </a:solidFill>
          <a:latin typeface="Arial" panose="020B0604020202020204" pitchFamily="34" charset="0"/>
          <a:ea typeface="SimSun" panose="02010600030101010101" pitchFamily="2" charset="-122"/>
          <a:cs typeface="SimSun" panose="02010600030101010101" pitchFamily="2" charset="-122"/>
        </a:defRPr>
      </a:lvl5pPr>
      <a:lvl6pPr marL="457200" algn="ctr" rtl="0" eaLnBrk="1" fontAlgn="base" hangingPunct="1">
        <a:spcBef>
          <a:spcPct val="0"/>
        </a:spcBef>
        <a:spcAft>
          <a:spcPct val="0"/>
        </a:spcAft>
        <a:defRPr sz="3600">
          <a:solidFill>
            <a:schemeClr val="tx2"/>
          </a:solidFill>
          <a:latin typeface="Arial" panose="020B0604020202020204" pitchFamily="34" charset="0"/>
          <a:ea typeface="SimSun" panose="02010600030101010101" pitchFamily="2" charset="-122"/>
          <a:cs typeface="SimSun" panose="02010600030101010101" pitchFamily="2" charset="-122"/>
        </a:defRPr>
      </a:lvl6pPr>
      <a:lvl7pPr marL="914400" algn="ctr" rtl="0" eaLnBrk="1" fontAlgn="base" hangingPunct="1">
        <a:spcBef>
          <a:spcPct val="0"/>
        </a:spcBef>
        <a:spcAft>
          <a:spcPct val="0"/>
        </a:spcAft>
        <a:defRPr sz="3600">
          <a:solidFill>
            <a:schemeClr val="tx2"/>
          </a:solidFill>
          <a:latin typeface="Arial" panose="020B0604020202020204" pitchFamily="34" charset="0"/>
          <a:ea typeface="SimSun" panose="02010600030101010101" pitchFamily="2" charset="-122"/>
          <a:cs typeface="SimSun" panose="02010600030101010101" pitchFamily="2" charset="-122"/>
        </a:defRPr>
      </a:lvl7pPr>
      <a:lvl8pPr marL="1371600" algn="ctr" rtl="0" eaLnBrk="1" fontAlgn="base" hangingPunct="1">
        <a:spcBef>
          <a:spcPct val="0"/>
        </a:spcBef>
        <a:spcAft>
          <a:spcPct val="0"/>
        </a:spcAft>
        <a:defRPr sz="3600">
          <a:solidFill>
            <a:schemeClr val="tx2"/>
          </a:solidFill>
          <a:latin typeface="Arial" panose="020B0604020202020204" pitchFamily="34" charset="0"/>
          <a:ea typeface="SimSun" panose="02010600030101010101" pitchFamily="2" charset="-122"/>
          <a:cs typeface="SimSun" panose="02010600030101010101" pitchFamily="2" charset="-122"/>
        </a:defRPr>
      </a:lvl8pPr>
      <a:lvl9pPr marL="1828800" algn="ctr" rtl="0" eaLnBrk="1" fontAlgn="base" hangingPunct="1">
        <a:spcBef>
          <a:spcPct val="0"/>
        </a:spcBef>
        <a:spcAft>
          <a:spcPct val="0"/>
        </a:spcAft>
        <a:defRPr sz="3600">
          <a:solidFill>
            <a:schemeClr val="tx2"/>
          </a:solidFill>
          <a:latin typeface="Arial" panose="020B0604020202020204" pitchFamily="34" charset="0"/>
          <a:ea typeface="SimSun" panose="02010600030101010101" pitchFamily="2" charset="-122"/>
          <a:cs typeface="SimSun" panose="02010600030101010101" pitchFamily="2" charset="-122"/>
        </a:defRPr>
      </a:lvl9pPr>
    </p:titleStyle>
    <p:bodyStyle>
      <a:lvl1pPr marL="342900" indent="-342900" algn="l" rtl="0" eaLnBrk="1" fontAlgn="base" hangingPunct="1">
        <a:spcBef>
          <a:spcPct val="0"/>
        </a:spcBef>
        <a:spcAft>
          <a:spcPts val="1150"/>
        </a:spcAft>
        <a:defRPr lang="en-US" sz="2600" kern="1200">
          <a:solidFill>
            <a:schemeClr val="tx1"/>
          </a:solidFill>
          <a:latin typeface="Arial" panose="020B0604020202020204" pitchFamily="18"/>
          <a:ea typeface="SimSun" panose="02010600030101010101" pitchFamily="2" charset="-122"/>
          <a:cs typeface="SimSun" panose="02010600030101010101" pitchFamily="2" charset="-122"/>
        </a:defRPr>
      </a:lvl1pPr>
      <a:lvl2pPr marL="742950" indent="-285750" algn="l" rtl="0" eaLnBrk="1" fontAlgn="base" hangingPunct="1">
        <a:spcBef>
          <a:spcPct val="20000"/>
        </a:spcBef>
        <a:spcAft>
          <a:spcPct val="0"/>
        </a:spcAft>
        <a:buChar char="–"/>
        <a:defRPr sz="2800">
          <a:solidFill>
            <a:schemeClr val="tx1"/>
          </a:solidFill>
          <a:latin typeface="Arial" panose="020B0604020202020204" pitchFamily="34" charset="0"/>
          <a:ea typeface="SimSun" panose="02010600030101010101" pitchFamily="2" charset="-122"/>
        </a:defRPr>
      </a:lvl2pPr>
      <a:lvl3pPr marL="1143000" indent="-228600" algn="l" rtl="0" eaLnBrk="1" fontAlgn="base" hangingPunct="1">
        <a:spcBef>
          <a:spcPct val="20000"/>
        </a:spcBef>
        <a:spcAft>
          <a:spcPct val="0"/>
        </a:spcAft>
        <a:buChar char="•"/>
        <a:defRPr sz="2400">
          <a:solidFill>
            <a:schemeClr val="tx1"/>
          </a:solidFill>
          <a:latin typeface="Arial" panose="020B0604020202020204" pitchFamily="34" charset="0"/>
          <a:ea typeface="SimSun" panose="02010600030101010101" pitchFamily="2" charset="-122"/>
        </a:defRPr>
      </a:lvl3pPr>
      <a:lvl4pPr marL="1600200" indent="-228600" algn="l" rtl="0" eaLnBrk="1" fontAlgn="base" hangingPunct="1">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4pPr>
      <a:lvl5pPr marL="2057400" indent="-228600" algn="l" rtl="0" eaLnBrk="1" fontAlgn="base" hangingPunct="1">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5pPr>
      <a:lvl6pPr marL="2514600" indent="-228600" algn="l" rtl="0" eaLnBrk="1" fontAlgn="base" hangingPunct="1">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algn="l" rtl="0" eaLnBrk="1" fontAlgn="base" hangingPunct="1">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algn="l" rtl="0" eaLnBrk="1" fontAlgn="base" hangingPunct="1">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algn="l" rtl="0" eaLnBrk="1" fontAlgn="base" hangingPunct="1">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3.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png"/><Relationship Id="rId7" Type="http://schemas.openxmlformats.org/officeDocument/2006/relationships/diagramColors" Target="../diagrams/colors4.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png"/><Relationship Id="rId7" Type="http://schemas.openxmlformats.org/officeDocument/2006/relationships/diagramColors" Target="../diagrams/colors5.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png"/><Relationship Id="rId7" Type="http://schemas.openxmlformats.org/officeDocument/2006/relationships/diagramColors" Target="../diagrams/colors6.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png"/><Relationship Id="rId7" Type="http://schemas.openxmlformats.org/officeDocument/2006/relationships/diagramColors" Target="../diagrams/colors7.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png"/><Relationship Id="rId7" Type="http://schemas.openxmlformats.org/officeDocument/2006/relationships/diagramColors" Target="../diagrams/colors8.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s://www.youtube.com/watch?v=2AynBYNljnM" TargetMode="Externa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jubomir.graovac\Downloads\PresentationCCDro2014-16-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9050"/>
            <a:ext cx="9144000" cy="5162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1"/>
          <p:cNvSpPr txBox="1"/>
          <p:nvPr/>
        </p:nvSpPr>
        <p:spPr>
          <a:xfrm>
            <a:off x="533400" y="1428750"/>
            <a:ext cx="8016875" cy="583565"/>
          </a:xfrm>
          <a:prstGeom prst="rect">
            <a:avLst/>
          </a:prstGeom>
          <a:noFill/>
        </p:spPr>
        <p:txBody>
          <a:bodyPr wrap="square" rtlCol="0">
            <a:spAutoFit/>
            <a:scene3d>
              <a:camera prst="orthographicFront"/>
              <a:lightRig rig="threePt" dir="t"/>
            </a:scene3d>
          </a:bodyPr>
          <a:lstStyle/>
          <a:p>
            <a:pPr algn="ctr"/>
            <a:r>
              <a:rPr lang="en-US" sz="3200" b="1" dirty="0" smtClean="0">
                <a:solidFill>
                  <a:schemeClr val="tx1"/>
                </a:solidFill>
                <a:effectLst>
                  <a:outerShdw blurRad="38100" dist="19050" dir="2700000" algn="tl" rotWithShape="0">
                    <a:schemeClr val="dk1">
                      <a:alpha val="40000"/>
                    </a:schemeClr>
                  </a:outerShdw>
                </a:effectLst>
              </a:rPr>
              <a:t>MANAGEMENTUL STRESULUI </a:t>
            </a:r>
            <a:endParaRPr lang="en-US" sz="3200" b="1" dirty="0">
              <a:solidFill>
                <a:schemeClr val="tx1"/>
              </a:solidFill>
              <a:effectLst>
                <a:outerShdw blurRad="38100" dist="19050" dir="2700000" algn="tl" rotWithShape="0">
                  <a:schemeClr val="dk1">
                    <a:alpha val="40000"/>
                  </a:schemeClr>
                </a:outerShdw>
              </a:effectLst>
            </a:endParaRPr>
          </a:p>
        </p:txBody>
      </p:sp>
      <p:pic>
        <p:nvPicPr>
          <p:cNvPr id="4" name="Picture 2" descr="Tricks to remember - The Mi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5945" y="2000955"/>
            <a:ext cx="3837255" cy="27781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jubomir.graovac\Downloads\PresentationCCDro2014-16-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9050"/>
            <a:ext cx="9144000" cy="51625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60008984-969C-7D48-98E9-2738E830F878}"/>
              </a:ext>
            </a:extLst>
          </p:cNvPr>
          <p:cNvSpPr txBox="1"/>
          <p:nvPr/>
        </p:nvSpPr>
        <p:spPr>
          <a:xfrm>
            <a:off x="685800" y="1671687"/>
            <a:ext cx="2714013" cy="2805063"/>
          </a:xfrm>
          <a:prstGeom prst="rect">
            <a:avLst/>
          </a:prstGeom>
          <a:noFill/>
        </p:spPr>
        <p:txBody>
          <a:bodyPr wrap="none" rtlCol="0">
            <a:spAutoFit/>
          </a:bodyPr>
          <a:lstStyle/>
          <a:p>
            <a:pPr marL="285750" indent="-285750">
              <a:lnSpc>
                <a:spcPct val="150000"/>
              </a:lnSpc>
              <a:buFont typeface="Wingdings" pitchFamily="2" charset="2"/>
              <a:buChar char="§"/>
            </a:pPr>
            <a:r>
              <a:rPr lang="fr-FR" sz="2400" dirty="0" err="1">
                <a:solidFill>
                  <a:schemeClr val="tx1">
                    <a:lumMod val="65000"/>
                    <a:lumOff val="35000"/>
                  </a:schemeClr>
                </a:solidFill>
              </a:rPr>
              <a:t>fizice</a:t>
            </a:r>
            <a:endParaRPr lang="fr-FR" sz="2400" dirty="0">
              <a:solidFill>
                <a:schemeClr val="tx1">
                  <a:lumMod val="65000"/>
                  <a:lumOff val="35000"/>
                </a:schemeClr>
              </a:solidFill>
            </a:endParaRPr>
          </a:p>
          <a:p>
            <a:pPr marL="285750" indent="-285750">
              <a:lnSpc>
                <a:spcPct val="150000"/>
              </a:lnSpc>
              <a:buFont typeface="Wingdings" pitchFamily="2" charset="2"/>
              <a:buChar char="§"/>
            </a:pPr>
            <a:r>
              <a:rPr lang="fr-FR" sz="2400" dirty="0" err="1">
                <a:solidFill>
                  <a:schemeClr val="tx1">
                    <a:lumMod val="65000"/>
                    <a:lumOff val="35000"/>
                  </a:schemeClr>
                </a:solidFill>
              </a:rPr>
              <a:t>emoționale</a:t>
            </a:r>
            <a:endParaRPr lang="fr-FR" sz="2400" dirty="0">
              <a:solidFill>
                <a:schemeClr val="tx1">
                  <a:lumMod val="65000"/>
                  <a:lumOff val="35000"/>
                </a:schemeClr>
              </a:solidFill>
            </a:endParaRPr>
          </a:p>
          <a:p>
            <a:pPr marL="285750" indent="-285750">
              <a:lnSpc>
                <a:spcPct val="150000"/>
              </a:lnSpc>
              <a:buFont typeface="Wingdings" pitchFamily="2" charset="2"/>
              <a:buChar char="§"/>
            </a:pPr>
            <a:r>
              <a:rPr lang="fr-FR" sz="2400" dirty="0">
                <a:solidFill>
                  <a:schemeClr val="tx1">
                    <a:lumMod val="65000"/>
                    <a:lumOff val="35000"/>
                  </a:schemeClr>
                </a:solidFill>
              </a:rPr>
              <a:t>cognitive</a:t>
            </a:r>
          </a:p>
          <a:p>
            <a:pPr marL="285750" indent="-285750">
              <a:lnSpc>
                <a:spcPct val="150000"/>
              </a:lnSpc>
              <a:buFont typeface="Wingdings" pitchFamily="2" charset="2"/>
              <a:buChar char="§"/>
            </a:pPr>
            <a:r>
              <a:rPr lang="fr-FR" sz="2400" dirty="0" err="1">
                <a:solidFill>
                  <a:schemeClr val="tx1">
                    <a:lumMod val="65000"/>
                    <a:lumOff val="35000"/>
                  </a:schemeClr>
                </a:solidFill>
              </a:rPr>
              <a:t>comportamentale</a:t>
            </a:r>
            <a:endParaRPr lang="fr-FR" sz="2400" dirty="0">
              <a:solidFill>
                <a:schemeClr val="tx1">
                  <a:lumMod val="65000"/>
                  <a:lumOff val="35000"/>
                </a:schemeClr>
              </a:solidFill>
            </a:endParaRPr>
          </a:p>
          <a:p>
            <a:pPr marL="285750" indent="-285750">
              <a:lnSpc>
                <a:spcPct val="150000"/>
              </a:lnSpc>
              <a:buFont typeface="Wingdings" pitchFamily="2" charset="2"/>
              <a:buChar char="§"/>
            </a:pPr>
            <a:r>
              <a:rPr lang="fr-FR" sz="2400" dirty="0">
                <a:solidFill>
                  <a:schemeClr val="tx1">
                    <a:lumMod val="65000"/>
                    <a:lumOff val="35000"/>
                  </a:schemeClr>
                </a:solidFill>
              </a:rPr>
              <a:t>…</a:t>
            </a:r>
          </a:p>
        </p:txBody>
      </p:sp>
      <p:sp>
        <p:nvSpPr>
          <p:cNvPr id="3" name="Rounded Rectangle 2"/>
          <p:cNvSpPr/>
          <p:nvPr/>
        </p:nvSpPr>
        <p:spPr>
          <a:xfrm>
            <a:off x="2514600" y="1200150"/>
            <a:ext cx="3733800" cy="3810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t>Semnalele</a:t>
            </a:r>
            <a:r>
              <a:rPr lang="en-GB" dirty="0" smtClean="0"/>
              <a:t> </a:t>
            </a:r>
            <a:r>
              <a:rPr lang="en-GB" dirty="0" err="1" smtClean="0"/>
              <a:t>stresului</a:t>
            </a:r>
            <a:r>
              <a:rPr lang="en-GB" dirty="0" smtClean="0"/>
              <a:t> </a:t>
            </a:r>
            <a:endParaRPr lang="en-GB"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1882979"/>
            <a:ext cx="3719817" cy="2479878"/>
          </a:xfrm>
          <a:prstGeom prst="rect">
            <a:avLst/>
          </a:prstGeom>
        </p:spPr>
      </p:pic>
    </p:spTree>
    <p:extLst>
      <p:ext uri="{BB962C8B-B14F-4D97-AF65-F5344CB8AC3E}">
        <p14:creationId xmlns:p14="http://schemas.microsoft.com/office/powerpoint/2010/main" val="1524170784"/>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jubomir.graovac\Downloads\PresentationCCDro2014-16-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9050"/>
            <a:ext cx="9144000" cy="51625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p:cNvGraphicFramePr/>
          <p:nvPr>
            <p:extLst>
              <p:ext uri="{D42A27DB-BD31-4B8C-83A1-F6EECF244321}">
                <p14:modId xmlns:p14="http://schemas.microsoft.com/office/powerpoint/2010/main" val="3282247912"/>
              </p:ext>
            </p:extLst>
          </p:nvPr>
        </p:nvGraphicFramePr>
        <p:xfrm>
          <a:off x="2171701" y="1276350"/>
          <a:ext cx="4800600" cy="3098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47057186"/>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jubomir.graovac\Downloads\PresentationCCDro2014-16-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9050"/>
            <a:ext cx="9144000" cy="51625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p:cNvGraphicFramePr/>
          <p:nvPr>
            <p:extLst>
              <p:ext uri="{D42A27DB-BD31-4B8C-83A1-F6EECF244321}">
                <p14:modId xmlns:p14="http://schemas.microsoft.com/office/powerpoint/2010/main" val="729220477"/>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Down Arrow 3"/>
          <p:cNvSpPr/>
          <p:nvPr/>
        </p:nvSpPr>
        <p:spPr>
          <a:xfrm>
            <a:off x="6599339" y="3714750"/>
            <a:ext cx="3048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p:nvSpPr>
        <p:spPr>
          <a:xfrm>
            <a:off x="5638800" y="4324350"/>
            <a:ext cx="2254892" cy="4572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t>Identifc</a:t>
            </a:r>
            <a:r>
              <a:rPr lang="en-GB" dirty="0" smtClean="0"/>
              <a:t> </a:t>
            </a:r>
            <a:r>
              <a:rPr lang="en-GB" dirty="0" err="1" smtClean="0"/>
              <a:t>cauza</a:t>
            </a:r>
            <a:r>
              <a:rPr lang="en-GB" dirty="0" smtClean="0"/>
              <a:t> + </a:t>
            </a:r>
            <a:r>
              <a:rPr lang="en-GB" dirty="0" err="1" smtClean="0"/>
              <a:t>masuri</a:t>
            </a:r>
            <a:r>
              <a:rPr lang="en-GB" dirty="0" smtClean="0"/>
              <a:t>/ </a:t>
            </a:r>
            <a:r>
              <a:rPr lang="en-GB" dirty="0" err="1" smtClean="0"/>
              <a:t>actiuni</a:t>
            </a:r>
            <a:r>
              <a:rPr lang="en-GB" dirty="0" smtClean="0"/>
              <a:t>/ </a:t>
            </a:r>
            <a:r>
              <a:rPr lang="en-GB" dirty="0" err="1" smtClean="0"/>
              <a:t>strategii</a:t>
            </a:r>
            <a:endParaRPr lang="en-GB" dirty="0"/>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jubomir.graovac\Downloads\PresentationCCDro2014-16-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9050"/>
            <a:ext cx="9144000" cy="51625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 xmlns:a16="http://schemas.microsoft.com/office/drawing/2014/main" id="{908104C9-101A-1647-9751-EF59B9948EE6}"/>
              </a:ext>
            </a:extLst>
          </p:cNvPr>
          <p:cNvPicPr>
            <a:picLocks noChangeAspect="1"/>
          </p:cNvPicPr>
          <p:nvPr/>
        </p:nvPicPr>
        <p:blipFill>
          <a:blip r:embed="rId4"/>
          <a:stretch>
            <a:fillRect/>
          </a:stretch>
        </p:blipFill>
        <p:spPr>
          <a:xfrm>
            <a:off x="1717770" y="1183896"/>
            <a:ext cx="5708462" cy="3545629"/>
          </a:xfrm>
          <a:prstGeom prst="rect">
            <a:avLst/>
          </a:prstGeom>
        </p:spPr>
      </p:pic>
      <p:pic>
        <p:nvPicPr>
          <p:cNvPr id="21" name="Picture 20">
            <a:extLst>
              <a:ext uri="{FF2B5EF4-FFF2-40B4-BE49-F238E27FC236}">
                <a16:creationId xmlns="" xmlns:a16="http://schemas.microsoft.com/office/drawing/2014/main" id="{E93F4066-80A6-9146-9D2F-42C7BD60934A}"/>
              </a:ext>
            </a:extLst>
          </p:cNvPr>
          <p:cNvPicPr>
            <a:picLocks noChangeAspect="1"/>
          </p:cNvPicPr>
          <p:nvPr/>
        </p:nvPicPr>
        <p:blipFill>
          <a:blip r:embed="rId5"/>
          <a:stretch>
            <a:fillRect/>
          </a:stretch>
        </p:blipFill>
        <p:spPr>
          <a:xfrm>
            <a:off x="7543800" y="4386723"/>
            <a:ext cx="1503208" cy="353697"/>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jubomir.graovac\Downloads\PresentationCCDro2014-16-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9050"/>
            <a:ext cx="9144000" cy="516255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2133600" y="1200150"/>
            <a:ext cx="4648200" cy="5334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t>Factori</a:t>
            </a:r>
            <a:r>
              <a:rPr lang="en-GB" dirty="0" smtClean="0"/>
              <a:t> de </a:t>
            </a:r>
            <a:r>
              <a:rPr lang="en-GB" dirty="0" err="1" smtClean="0"/>
              <a:t>stres</a:t>
            </a:r>
            <a:r>
              <a:rPr lang="en-GB" dirty="0" smtClean="0"/>
              <a:t> </a:t>
            </a:r>
            <a:r>
              <a:rPr lang="en-GB" dirty="0" err="1" smtClean="0"/>
              <a:t>interni</a:t>
            </a:r>
            <a:r>
              <a:rPr lang="en-GB" dirty="0" smtClean="0"/>
              <a:t>: </a:t>
            </a:r>
            <a:r>
              <a:rPr lang="en-GB" dirty="0" err="1" smtClean="0"/>
              <a:t>tipare</a:t>
            </a:r>
            <a:r>
              <a:rPr lang="en-GB" dirty="0" smtClean="0"/>
              <a:t> de </a:t>
            </a:r>
            <a:r>
              <a:rPr lang="en-GB" dirty="0" err="1" smtClean="0"/>
              <a:t>gandire</a:t>
            </a:r>
            <a:r>
              <a:rPr lang="en-GB" dirty="0" smtClean="0"/>
              <a:t> </a:t>
            </a:r>
            <a:r>
              <a:rPr lang="en-GB" dirty="0" err="1" smtClean="0"/>
              <a:t>si</a:t>
            </a:r>
            <a:r>
              <a:rPr lang="en-GB" dirty="0" smtClean="0"/>
              <a:t> </a:t>
            </a:r>
            <a:r>
              <a:rPr lang="en-GB" dirty="0" err="1" smtClean="0"/>
              <a:t>comportamentale</a:t>
            </a:r>
            <a:r>
              <a:rPr lang="en-GB" dirty="0" smtClean="0"/>
              <a:t>- din </a:t>
            </a:r>
            <a:r>
              <a:rPr lang="en-GB" dirty="0" err="1" smtClean="0"/>
              <a:t>analiza</a:t>
            </a:r>
            <a:r>
              <a:rPr lang="en-GB" dirty="0" smtClean="0"/>
              <a:t> </a:t>
            </a:r>
            <a:r>
              <a:rPr lang="en-GB" dirty="0" err="1" smtClean="0"/>
              <a:t>tranzactionala</a:t>
            </a:r>
            <a:endParaRPr lang="en-GB" dirty="0"/>
          </a:p>
        </p:txBody>
      </p:sp>
      <p:graphicFrame>
        <p:nvGraphicFramePr>
          <p:cNvPr id="2" name="Diagram 1"/>
          <p:cNvGraphicFramePr/>
          <p:nvPr>
            <p:extLst>
              <p:ext uri="{D42A27DB-BD31-4B8C-83A1-F6EECF244321}">
                <p14:modId xmlns:p14="http://schemas.microsoft.com/office/powerpoint/2010/main" val="1806323253"/>
              </p:ext>
            </p:extLst>
          </p:nvPr>
        </p:nvGraphicFramePr>
        <p:xfrm>
          <a:off x="2095501" y="1809750"/>
          <a:ext cx="4953000" cy="28300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14995565"/>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jubomir.graovac\Downloads\PresentationCCDro2014-16-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9050"/>
            <a:ext cx="9144000" cy="516255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2133600" y="1200150"/>
            <a:ext cx="4648200" cy="5334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t>Factori</a:t>
            </a:r>
            <a:r>
              <a:rPr lang="en-GB" dirty="0" smtClean="0"/>
              <a:t> de </a:t>
            </a:r>
            <a:r>
              <a:rPr lang="en-GB" dirty="0" err="1" smtClean="0"/>
              <a:t>stres</a:t>
            </a:r>
            <a:r>
              <a:rPr lang="en-GB" dirty="0" smtClean="0"/>
              <a:t> </a:t>
            </a:r>
            <a:r>
              <a:rPr lang="en-GB" dirty="0" err="1" smtClean="0"/>
              <a:t>interni</a:t>
            </a:r>
            <a:r>
              <a:rPr lang="en-GB" dirty="0" smtClean="0"/>
              <a:t>: </a:t>
            </a:r>
            <a:r>
              <a:rPr lang="en-GB" dirty="0" err="1" smtClean="0"/>
              <a:t>tipare</a:t>
            </a:r>
            <a:r>
              <a:rPr lang="en-GB" dirty="0" smtClean="0"/>
              <a:t> de </a:t>
            </a:r>
            <a:r>
              <a:rPr lang="en-GB" dirty="0" err="1" smtClean="0"/>
              <a:t>gandire</a:t>
            </a:r>
            <a:r>
              <a:rPr lang="en-GB" dirty="0" smtClean="0"/>
              <a:t> </a:t>
            </a:r>
            <a:r>
              <a:rPr lang="en-GB" dirty="0" err="1" smtClean="0"/>
              <a:t>si</a:t>
            </a:r>
            <a:r>
              <a:rPr lang="en-GB" dirty="0" smtClean="0"/>
              <a:t> </a:t>
            </a:r>
            <a:r>
              <a:rPr lang="en-GB" dirty="0" err="1" smtClean="0"/>
              <a:t>comportamentale</a:t>
            </a:r>
            <a:r>
              <a:rPr lang="en-GB" dirty="0" smtClean="0"/>
              <a:t>- din </a:t>
            </a:r>
            <a:r>
              <a:rPr lang="en-GB" dirty="0" err="1" smtClean="0"/>
              <a:t>analiza</a:t>
            </a:r>
            <a:r>
              <a:rPr lang="en-GB" dirty="0" smtClean="0"/>
              <a:t> </a:t>
            </a:r>
            <a:r>
              <a:rPr lang="en-GB" dirty="0" err="1" smtClean="0"/>
              <a:t>tranzactionala</a:t>
            </a:r>
            <a:endParaRPr lang="en-GB" dirty="0"/>
          </a:p>
        </p:txBody>
      </p:sp>
      <p:graphicFrame>
        <p:nvGraphicFramePr>
          <p:cNvPr id="2" name="Diagram 1"/>
          <p:cNvGraphicFramePr/>
          <p:nvPr>
            <p:extLst>
              <p:ext uri="{D42A27DB-BD31-4B8C-83A1-F6EECF244321}">
                <p14:modId xmlns:p14="http://schemas.microsoft.com/office/powerpoint/2010/main" val="2774361955"/>
              </p:ext>
            </p:extLst>
          </p:nvPr>
        </p:nvGraphicFramePr>
        <p:xfrm>
          <a:off x="-76200" y="1809750"/>
          <a:ext cx="4953000" cy="28300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4"/>
          <p:cNvSpPr/>
          <p:nvPr/>
        </p:nvSpPr>
        <p:spPr>
          <a:xfrm>
            <a:off x="4267200" y="2038350"/>
            <a:ext cx="4572000" cy="2375009"/>
          </a:xfrm>
          <a:prstGeom prst="rect">
            <a:avLst/>
          </a:prstGeom>
        </p:spPr>
        <p:txBody>
          <a:bodyPr>
            <a:spAutoFit/>
          </a:bodyPr>
          <a:lstStyle/>
          <a:p>
            <a:pPr marL="285750" indent="-285750">
              <a:spcBef>
                <a:spcPts val="100"/>
              </a:spcBef>
              <a:spcAft>
                <a:spcPts val="100"/>
              </a:spcAft>
              <a:buFont typeface="Wingdings" panose="05000000000000000000" pitchFamily="2" charset="2"/>
              <a:buChar char="ü"/>
            </a:pPr>
            <a:r>
              <a:rPr lang="en-GB" sz="1400" dirty="0" err="1" smtClean="0"/>
              <a:t>Incearca</a:t>
            </a:r>
            <a:r>
              <a:rPr lang="en-GB" sz="1400" dirty="0" smtClean="0"/>
              <a:t> </a:t>
            </a:r>
            <a:r>
              <a:rPr lang="en-GB" sz="1400" dirty="0" err="1" smtClean="0"/>
              <a:t>sa</a:t>
            </a:r>
            <a:r>
              <a:rPr lang="en-GB" sz="1400" dirty="0" smtClean="0"/>
              <a:t> </a:t>
            </a:r>
            <a:r>
              <a:rPr lang="en-GB" sz="1400" dirty="0" err="1" smtClean="0"/>
              <a:t>inteleaga</a:t>
            </a:r>
            <a:r>
              <a:rPr lang="en-GB" sz="1400" dirty="0" smtClean="0"/>
              <a:t> </a:t>
            </a:r>
            <a:r>
              <a:rPr lang="en-GB" sz="1400" dirty="0" err="1" smtClean="0"/>
              <a:t>totul</a:t>
            </a:r>
            <a:r>
              <a:rPr lang="en-GB" sz="1400" dirty="0" smtClean="0"/>
              <a:t> </a:t>
            </a:r>
            <a:r>
              <a:rPr lang="en-GB" sz="1400" dirty="0" err="1" smtClean="0"/>
              <a:t>foarte</a:t>
            </a:r>
            <a:r>
              <a:rPr lang="en-GB" sz="1400" dirty="0" smtClean="0"/>
              <a:t> </a:t>
            </a:r>
            <a:r>
              <a:rPr lang="en-GB" sz="1400" dirty="0" err="1" smtClean="0"/>
              <a:t>corect</a:t>
            </a:r>
            <a:r>
              <a:rPr lang="en-GB" sz="1400" dirty="0" smtClean="0"/>
              <a:t>, </a:t>
            </a:r>
            <a:r>
              <a:rPr lang="en-GB" sz="1400" dirty="0" err="1" smtClean="0"/>
              <a:t>detaliat</a:t>
            </a:r>
            <a:endParaRPr lang="en-GB" sz="1400" dirty="0"/>
          </a:p>
          <a:p>
            <a:pPr marL="285750" indent="-285750">
              <a:spcBef>
                <a:spcPts val="100"/>
              </a:spcBef>
              <a:spcAft>
                <a:spcPts val="100"/>
              </a:spcAft>
              <a:buFont typeface="Wingdings" panose="05000000000000000000" pitchFamily="2" charset="2"/>
              <a:buChar char="ü"/>
            </a:pPr>
            <a:r>
              <a:rPr lang="en-GB" sz="1400" dirty="0" smtClean="0"/>
              <a:t>Nu se </a:t>
            </a:r>
            <a:r>
              <a:rPr lang="en-GB" sz="1400" dirty="0" err="1" smtClean="0"/>
              <a:t>hazardeaza</a:t>
            </a:r>
            <a:r>
              <a:rPr lang="en-GB" sz="1400" dirty="0" smtClean="0"/>
              <a:t> cu </a:t>
            </a:r>
            <a:r>
              <a:rPr lang="en-GB" sz="1400" dirty="0" err="1" smtClean="0"/>
              <a:t>concluzii</a:t>
            </a:r>
            <a:r>
              <a:rPr lang="en-GB" sz="1400" dirty="0" smtClean="0"/>
              <a:t>, </a:t>
            </a:r>
            <a:r>
              <a:rPr lang="en-GB" sz="1400" dirty="0" err="1" smtClean="0"/>
              <a:t>ia</a:t>
            </a:r>
            <a:r>
              <a:rPr lang="en-GB" sz="1400" dirty="0" smtClean="0"/>
              <a:t> in </a:t>
            </a:r>
            <a:r>
              <a:rPr lang="en-GB" sz="1400" dirty="0" err="1" smtClean="0"/>
              <a:t>calcul</a:t>
            </a:r>
            <a:r>
              <a:rPr lang="en-GB" sz="1400" dirty="0" smtClean="0"/>
              <a:t> </a:t>
            </a:r>
            <a:r>
              <a:rPr lang="en-GB" sz="1400" dirty="0" err="1" smtClean="0"/>
              <a:t>fiecare</a:t>
            </a:r>
            <a:r>
              <a:rPr lang="en-GB" sz="1400" dirty="0" smtClean="0"/>
              <a:t> </a:t>
            </a:r>
            <a:r>
              <a:rPr lang="en-GB" sz="1400" dirty="0" err="1" smtClean="0"/>
              <a:t>detaliu</a:t>
            </a:r>
            <a:r>
              <a:rPr lang="en-GB" sz="1400" dirty="0" smtClean="0"/>
              <a:t> in parte</a:t>
            </a:r>
            <a:endParaRPr lang="en-GB" sz="1400" dirty="0"/>
          </a:p>
          <a:p>
            <a:pPr marL="285750" indent="-285750">
              <a:spcBef>
                <a:spcPts val="100"/>
              </a:spcBef>
              <a:spcAft>
                <a:spcPts val="100"/>
              </a:spcAft>
              <a:buFont typeface="Wingdings" panose="05000000000000000000" pitchFamily="2" charset="2"/>
              <a:buChar char="ü"/>
            </a:pPr>
            <a:r>
              <a:rPr lang="en-GB" sz="1400" dirty="0"/>
              <a:t>S</a:t>
            </a:r>
            <a:r>
              <a:rPr lang="en-GB" sz="1400" dirty="0" smtClean="0"/>
              <a:t>e </a:t>
            </a:r>
            <a:r>
              <a:rPr lang="en-GB" sz="1400" dirty="0" err="1"/>
              <a:t>straduieste</a:t>
            </a:r>
            <a:r>
              <a:rPr lang="en-GB" sz="1400" dirty="0"/>
              <a:t> </a:t>
            </a:r>
            <a:r>
              <a:rPr lang="en-GB" sz="1400" dirty="0" err="1"/>
              <a:t>sa</a:t>
            </a:r>
            <a:r>
              <a:rPr lang="en-GB" sz="1400" dirty="0"/>
              <a:t> </a:t>
            </a:r>
            <a:r>
              <a:rPr lang="en-GB" sz="1400" dirty="0" err="1"/>
              <a:t>faca</a:t>
            </a:r>
            <a:r>
              <a:rPr lang="en-GB" sz="1400" dirty="0"/>
              <a:t> </a:t>
            </a:r>
            <a:r>
              <a:rPr lang="en-GB" sz="1400" dirty="0" err="1"/>
              <a:t>lucrurile</a:t>
            </a:r>
            <a:r>
              <a:rPr lang="en-GB" sz="1400" dirty="0"/>
              <a:t> bine de la prima </a:t>
            </a:r>
            <a:r>
              <a:rPr lang="en-GB" sz="1400" dirty="0" err="1" smtClean="0"/>
              <a:t>incercare</a:t>
            </a:r>
            <a:endParaRPr lang="en-GB" sz="1400" dirty="0" smtClean="0"/>
          </a:p>
          <a:p>
            <a:pPr marL="285750" indent="-285750">
              <a:spcBef>
                <a:spcPts val="100"/>
              </a:spcBef>
              <a:spcAft>
                <a:spcPts val="100"/>
              </a:spcAft>
              <a:buFont typeface="Wingdings" panose="05000000000000000000" pitchFamily="2" charset="2"/>
              <a:buChar char="ü"/>
            </a:pPr>
            <a:r>
              <a:rPr lang="en-GB" sz="1400" dirty="0" err="1" smtClean="0"/>
              <a:t>Petrece</a:t>
            </a:r>
            <a:r>
              <a:rPr lang="en-GB" sz="1400" dirty="0" smtClean="0"/>
              <a:t> </a:t>
            </a:r>
            <a:r>
              <a:rPr lang="en-GB" sz="1400" dirty="0" err="1" smtClean="0"/>
              <a:t>foarte</a:t>
            </a:r>
            <a:r>
              <a:rPr lang="en-GB" sz="1400" dirty="0" smtClean="0"/>
              <a:t> </a:t>
            </a:r>
            <a:r>
              <a:rPr lang="en-GB" sz="1400" dirty="0" err="1" smtClean="0"/>
              <a:t>mult</a:t>
            </a:r>
            <a:r>
              <a:rPr lang="en-GB" sz="1400" dirty="0" smtClean="0"/>
              <a:t> </a:t>
            </a:r>
            <a:r>
              <a:rPr lang="en-GB" sz="1400" dirty="0" err="1" smtClean="0"/>
              <a:t>timp</a:t>
            </a:r>
            <a:r>
              <a:rPr lang="en-GB" sz="1400" dirty="0" smtClean="0"/>
              <a:t> </a:t>
            </a:r>
            <a:r>
              <a:rPr lang="en-GB" sz="1400" dirty="0" err="1" smtClean="0"/>
              <a:t>analizand</a:t>
            </a:r>
            <a:r>
              <a:rPr lang="en-GB" sz="1400" dirty="0" smtClean="0"/>
              <a:t> </a:t>
            </a:r>
            <a:r>
              <a:rPr lang="en-GB" sz="1400" dirty="0" err="1" smtClean="0"/>
              <a:t>toate</a:t>
            </a:r>
            <a:r>
              <a:rPr lang="en-GB" sz="1400" dirty="0" smtClean="0"/>
              <a:t> </a:t>
            </a:r>
            <a:r>
              <a:rPr lang="en-GB" sz="1400" dirty="0" err="1" smtClean="0"/>
              <a:t>aspectele</a:t>
            </a:r>
            <a:r>
              <a:rPr lang="en-GB" sz="1400" dirty="0" smtClean="0"/>
              <a:t>, </a:t>
            </a:r>
            <a:r>
              <a:rPr lang="en-GB" sz="1400" dirty="0" err="1" smtClean="0"/>
              <a:t>chiar</a:t>
            </a:r>
            <a:r>
              <a:rPr lang="en-GB" sz="1400" dirty="0" smtClean="0"/>
              <a:t> </a:t>
            </a:r>
            <a:r>
              <a:rPr lang="en-GB" sz="1400" dirty="0" err="1" smtClean="0"/>
              <a:t>si</a:t>
            </a:r>
            <a:r>
              <a:rPr lang="en-GB" sz="1400" dirty="0" smtClean="0"/>
              <a:t> </a:t>
            </a:r>
            <a:r>
              <a:rPr lang="en-GB" sz="1400" dirty="0" err="1" smtClean="0"/>
              <a:t>daca</a:t>
            </a:r>
            <a:r>
              <a:rPr lang="en-GB" sz="1400" dirty="0" smtClean="0"/>
              <a:t> nu </a:t>
            </a:r>
            <a:r>
              <a:rPr lang="en-GB" sz="1400" dirty="0" err="1" smtClean="0"/>
              <a:t>este</a:t>
            </a:r>
            <a:r>
              <a:rPr lang="en-GB" sz="1400" dirty="0" smtClean="0"/>
              <a:t> </a:t>
            </a:r>
            <a:r>
              <a:rPr lang="en-GB" sz="1400" dirty="0" err="1" smtClean="0"/>
              <a:t>cazul</a:t>
            </a:r>
            <a:r>
              <a:rPr lang="en-GB" sz="1400" dirty="0" smtClean="0"/>
              <a:t> </a:t>
            </a:r>
            <a:r>
              <a:rPr lang="en-GB" sz="1400" dirty="0" err="1" smtClean="0"/>
              <a:t>si</a:t>
            </a:r>
            <a:r>
              <a:rPr lang="en-GB" sz="1400" dirty="0" smtClean="0"/>
              <a:t> se </a:t>
            </a:r>
            <a:r>
              <a:rPr lang="en-GB" sz="1400" dirty="0" err="1" smtClean="0"/>
              <a:t>cere</a:t>
            </a:r>
            <a:r>
              <a:rPr lang="en-GB" sz="1400" dirty="0" smtClean="0"/>
              <a:t> o </a:t>
            </a:r>
            <a:r>
              <a:rPr lang="en-GB" sz="1400" dirty="0" err="1" smtClean="0"/>
              <a:t>estimare</a:t>
            </a:r>
            <a:r>
              <a:rPr lang="en-GB" sz="1400" dirty="0" smtClean="0"/>
              <a:t> </a:t>
            </a:r>
            <a:r>
              <a:rPr lang="en-GB" sz="1400" dirty="0" err="1" smtClean="0"/>
              <a:t>sumara</a:t>
            </a:r>
            <a:endParaRPr lang="en-GB" sz="1400" dirty="0"/>
          </a:p>
          <a:p>
            <a:pPr marL="285750" indent="-285750">
              <a:spcBef>
                <a:spcPts val="100"/>
              </a:spcBef>
              <a:spcAft>
                <a:spcPts val="100"/>
              </a:spcAft>
              <a:buFont typeface="Wingdings" panose="05000000000000000000" pitchFamily="2" charset="2"/>
              <a:buChar char="ü"/>
            </a:pPr>
            <a:r>
              <a:rPr lang="en-GB" sz="1400" dirty="0" smtClean="0"/>
              <a:t>Continua </a:t>
            </a:r>
            <a:r>
              <a:rPr lang="en-GB" sz="1400" dirty="0" err="1" smtClean="0"/>
              <a:t>sa</a:t>
            </a:r>
            <a:r>
              <a:rPr lang="en-GB" sz="1400" dirty="0" smtClean="0"/>
              <a:t> </a:t>
            </a:r>
            <a:r>
              <a:rPr lang="en-GB" sz="1400" dirty="0" err="1" smtClean="0"/>
              <a:t>lucreze</a:t>
            </a:r>
            <a:r>
              <a:rPr lang="en-GB" sz="1400" dirty="0" smtClean="0"/>
              <a:t> la </a:t>
            </a:r>
            <a:r>
              <a:rPr lang="en-GB" sz="1400" dirty="0" err="1"/>
              <a:t>si</a:t>
            </a:r>
            <a:r>
              <a:rPr lang="en-GB" sz="1400" dirty="0"/>
              <a:t> </a:t>
            </a:r>
            <a:r>
              <a:rPr lang="en-GB" sz="1400" dirty="0" err="1"/>
              <a:t>sa</a:t>
            </a:r>
            <a:r>
              <a:rPr lang="en-GB" sz="1400" dirty="0"/>
              <a:t> </a:t>
            </a:r>
            <a:r>
              <a:rPr lang="en-GB" sz="1400" dirty="0" err="1"/>
              <a:t>imbunatateasca</a:t>
            </a:r>
            <a:r>
              <a:rPr lang="en-GB" sz="1400" dirty="0"/>
              <a:t> o </a:t>
            </a:r>
            <a:r>
              <a:rPr lang="en-GB" sz="1400" dirty="0" err="1"/>
              <a:t>sarcina</a:t>
            </a:r>
            <a:r>
              <a:rPr lang="en-GB" sz="1400" dirty="0"/>
              <a:t> </a:t>
            </a:r>
            <a:r>
              <a:rPr lang="en-GB" sz="1400" dirty="0" err="1"/>
              <a:t>dupa</a:t>
            </a:r>
            <a:r>
              <a:rPr lang="en-GB" sz="1400" dirty="0"/>
              <a:t> </a:t>
            </a:r>
            <a:r>
              <a:rPr lang="en-GB" sz="1400" dirty="0" err="1"/>
              <a:t>ce</a:t>
            </a:r>
            <a:r>
              <a:rPr lang="en-GB" sz="1400" dirty="0"/>
              <a:t> </a:t>
            </a:r>
            <a:r>
              <a:rPr lang="en-GB" sz="1400" dirty="0" smtClean="0"/>
              <a:t>a </a:t>
            </a:r>
            <a:r>
              <a:rPr lang="en-GB" sz="1400" dirty="0" err="1" smtClean="0"/>
              <a:t>terminat</a:t>
            </a:r>
            <a:r>
              <a:rPr lang="en-GB" sz="1400" dirty="0" smtClean="0"/>
              <a:t>-o </a:t>
            </a:r>
            <a:r>
              <a:rPr lang="en-GB" sz="1400" dirty="0" err="1" smtClean="0"/>
              <a:t>deja</a:t>
            </a:r>
            <a:r>
              <a:rPr lang="en-GB" sz="1400" dirty="0" smtClean="0"/>
              <a:t>, o </a:t>
            </a:r>
            <a:r>
              <a:rPr lang="en-GB" sz="1400" dirty="0" err="1" smtClean="0"/>
              <a:t>mai</a:t>
            </a:r>
            <a:r>
              <a:rPr lang="en-GB" sz="1400" dirty="0" smtClean="0"/>
              <a:t> tot </a:t>
            </a:r>
            <a:r>
              <a:rPr lang="en-GB" sz="1400" dirty="0" err="1" smtClean="0"/>
              <a:t>imbunatateste</a:t>
            </a:r>
            <a:endParaRPr lang="en-GB" sz="1400" dirty="0"/>
          </a:p>
          <a:p>
            <a:pPr marL="285750" indent="-285750">
              <a:spcBef>
                <a:spcPts val="100"/>
              </a:spcBef>
              <a:spcAft>
                <a:spcPts val="100"/>
              </a:spcAft>
              <a:buFont typeface="Wingdings" panose="05000000000000000000" pitchFamily="2" charset="2"/>
              <a:buChar char="ü"/>
            </a:pPr>
            <a:r>
              <a:rPr lang="en-GB" sz="1400" dirty="0" err="1" smtClean="0"/>
              <a:t>Lucreaza</a:t>
            </a:r>
            <a:r>
              <a:rPr lang="en-GB" sz="1400" dirty="0" smtClean="0"/>
              <a:t> </a:t>
            </a:r>
            <a:r>
              <a:rPr lang="en-GB" sz="1400" dirty="0" err="1" smtClean="0"/>
              <a:t>numai</a:t>
            </a:r>
            <a:r>
              <a:rPr lang="en-GB" sz="1400" dirty="0" smtClean="0"/>
              <a:t> </a:t>
            </a:r>
            <a:r>
              <a:rPr lang="en-GB" sz="1400" dirty="0" err="1"/>
              <a:t>dupa</a:t>
            </a:r>
            <a:r>
              <a:rPr lang="en-GB" sz="1400" dirty="0"/>
              <a:t> </a:t>
            </a:r>
            <a:r>
              <a:rPr lang="en-GB" sz="1400" dirty="0" err="1"/>
              <a:t>anumite</a:t>
            </a:r>
            <a:r>
              <a:rPr lang="en-GB" sz="1400" dirty="0"/>
              <a:t> </a:t>
            </a:r>
            <a:r>
              <a:rPr lang="en-GB" sz="1400" dirty="0" err="1"/>
              <a:t>standarde</a:t>
            </a:r>
            <a:r>
              <a:rPr lang="en-GB" sz="1400" dirty="0"/>
              <a:t> </a:t>
            </a:r>
            <a:r>
              <a:rPr lang="en-GB" sz="1400" dirty="0" err="1"/>
              <a:t>inalte</a:t>
            </a:r>
            <a:r>
              <a:rPr lang="en-GB" sz="1400" dirty="0"/>
              <a:t> </a:t>
            </a:r>
            <a:r>
              <a:rPr lang="en-GB" sz="1400" dirty="0" err="1"/>
              <a:t>si</a:t>
            </a:r>
            <a:r>
              <a:rPr lang="en-GB" sz="1400" dirty="0"/>
              <a:t> </a:t>
            </a:r>
            <a:r>
              <a:rPr lang="en-GB" sz="1400" dirty="0" smtClean="0"/>
              <a:t>nu </a:t>
            </a:r>
            <a:r>
              <a:rPr lang="en-GB" sz="1400" dirty="0" err="1" smtClean="0"/>
              <a:t>accepta</a:t>
            </a:r>
            <a:r>
              <a:rPr lang="en-GB" sz="1400" dirty="0" smtClean="0"/>
              <a:t> </a:t>
            </a:r>
            <a:r>
              <a:rPr lang="en-GB" sz="1400" dirty="0" err="1"/>
              <a:t>compromisuri</a:t>
            </a:r>
            <a:endParaRPr lang="en-GB" sz="1400" dirty="0"/>
          </a:p>
        </p:txBody>
      </p:sp>
    </p:spTree>
    <p:extLst>
      <p:ext uri="{BB962C8B-B14F-4D97-AF65-F5344CB8AC3E}">
        <p14:creationId xmlns:p14="http://schemas.microsoft.com/office/powerpoint/2010/main" val="2818853298"/>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jubomir.graovac\Downloads\PresentationCCDro2014-16-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9050"/>
            <a:ext cx="9144000" cy="516255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2133600" y="1200150"/>
            <a:ext cx="4648200" cy="5334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t>Factori</a:t>
            </a:r>
            <a:r>
              <a:rPr lang="en-GB" dirty="0" smtClean="0"/>
              <a:t> de </a:t>
            </a:r>
            <a:r>
              <a:rPr lang="en-GB" dirty="0" err="1" smtClean="0"/>
              <a:t>stres</a:t>
            </a:r>
            <a:r>
              <a:rPr lang="en-GB" dirty="0" smtClean="0"/>
              <a:t> </a:t>
            </a:r>
            <a:r>
              <a:rPr lang="en-GB" dirty="0" err="1" smtClean="0"/>
              <a:t>interni</a:t>
            </a:r>
            <a:r>
              <a:rPr lang="en-GB" dirty="0" smtClean="0"/>
              <a:t>: </a:t>
            </a:r>
            <a:r>
              <a:rPr lang="en-GB" dirty="0" err="1" smtClean="0"/>
              <a:t>tipare</a:t>
            </a:r>
            <a:r>
              <a:rPr lang="en-GB" dirty="0" smtClean="0"/>
              <a:t> de </a:t>
            </a:r>
            <a:r>
              <a:rPr lang="en-GB" dirty="0" err="1" smtClean="0"/>
              <a:t>gandire</a:t>
            </a:r>
            <a:r>
              <a:rPr lang="en-GB" dirty="0" smtClean="0"/>
              <a:t> </a:t>
            </a:r>
            <a:r>
              <a:rPr lang="en-GB" dirty="0" err="1" smtClean="0"/>
              <a:t>si</a:t>
            </a:r>
            <a:r>
              <a:rPr lang="en-GB" dirty="0" smtClean="0"/>
              <a:t> </a:t>
            </a:r>
            <a:r>
              <a:rPr lang="en-GB" dirty="0" err="1" smtClean="0"/>
              <a:t>comportamentale</a:t>
            </a:r>
            <a:r>
              <a:rPr lang="en-GB" dirty="0" smtClean="0"/>
              <a:t>- din </a:t>
            </a:r>
            <a:r>
              <a:rPr lang="en-GB" dirty="0" err="1" smtClean="0"/>
              <a:t>analiza</a:t>
            </a:r>
            <a:r>
              <a:rPr lang="en-GB" dirty="0" smtClean="0"/>
              <a:t> </a:t>
            </a:r>
            <a:r>
              <a:rPr lang="en-GB" dirty="0" err="1" smtClean="0"/>
              <a:t>tranzactionala</a:t>
            </a:r>
            <a:endParaRPr lang="en-GB" dirty="0"/>
          </a:p>
        </p:txBody>
      </p:sp>
      <p:graphicFrame>
        <p:nvGraphicFramePr>
          <p:cNvPr id="2" name="Diagram 1"/>
          <p:cNvGraphicFramePr/>
          <p:nvPr>
            <p:extLst>
              <p:ext uri="{D42A27DB-BD31-4B8C-83A1-F6EECF244321}">
                <p14:modId xmlns:p14="http://schemas.microsoft.com/office/powerpoint/2010/main" val="1859586957"/>
              </p:ext>
            </p:extLst>
          </p:nvPr>
        </p:nvGraphicFramePr>
        <p:xfrm>
          <a:off x="-76200" y="1809750"/>
          <a:ext cx="4953000" cy="28300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4"/>
          <p:cNvSpPr/>
          <p:nvPr/>
        </p:nvSpPr>
        <p:spPr>
          <a:xfrm>
            <a:off x="4267200" y="1885950"/>
            <a:ext cx="4572000" cy="2677656"/>
          </a:xfrm>
          <a:prstGeom prst="rect">
            <a:avLst/>
          </a:prstGeom>
        </p:spPr>
        <p:txBody>
          <a:bodyPr>
            <a:spAutoFit/>
          </a:bodyPr>
          <a:lstStyle/>
          <a:p>
            <a:pPr marL="285750" indent="-285750">
              <a:lnSpc>
                <a:spcPct val="150000"/>
              </a:lnSpc>
              <a:buFont typeface="Wingdings" panose="05000000000000000000" pitchFamily="2" charset="2"/>
              <a:buChar char="ü"/>
            </a:pPr>
            <a:r>
              <a:rPr lang="en-US" altLang="zh-CN" sz="1400" dirty="0" err="1"/>
              <a:t>actioneaza</a:t>
            </a:r>
            <a:r>
              <a:rPr lang="en-US" altLang="zh-CN" sz="1400" dirty="0"/>
              <a:t>, </a:t>
            </a:r>
            <a:r>
              <a:rPr lang="en-US" altLang="zh-CN" sz="1400" dirty="0" err="1"/>
              <a:t>gandeste</a:t>
            </a:r>
            <a:r>
              <a:rPr lang="en-US" altLang="zh-CN" sz="1400" dirty="0"/>
              <a:t> </a:t>
            </a:r>
            <a:r>
              <a:rPr lang="en-US" altLang="zh-CN" sz="1400" dirty="0" err="1"/>
              <a:t>si</a:t>
            </a:r>
            <a:r>
              <a:rPr lang="en-US" altLang="zh-CN" sz="1400" dirty="0"/>
              <a:t> </a:t>
            </a:r>
            <a:r>
              <a:rPr lang="en-US" altLang="zh-CN" sz="1400" dirty="0" err="1"/>
              <a:t>vorbeste</a:t>
            </a:r>
            <a:r>
              <a:rPr lang="en-US" altLang="zh-CN" sz="1400" dirty="0"/>
              <a:t> </a:t>
            </a:r>
            <a:r>
              <a:rPr lang="en-US" altLang="zh-CN" sz="1400" dirty="0" err="1" smtClean="0"/>
              <a:t>grabit</a:t>
            </a:r>
            <a:r>
              <a:rPr lang="en-US" altLang="zh-CN" sz="1400" dirty="0" smtClean="0"/>
              <a:t>, </a:t>
            </a:r>
            <a:r>
              <a:rPr lang="en-US" altLang="zh-CN" sz="1400" dirty="0" err="1" smtClean="0"/>
              <a:t>uneori</a:t>
            </a:r>
            <a:r>
              <a:rPr lang="en-US" altLang="zh-CN" sz="1400" dirty="0" smtClean="0"/>
              <a:t> </a:t>
            </a:r>
            <a:r>
              <a:rPr lang="en-US" altLang="zh-CN" sz="1400" dirty="0" err="1" smtClean="0"/>
              <a:t>pripit</a:t>
            </a:r>
            <a:r>
              <a:rPr lang="en-US" altLang="zh-CN" sz="1400" dirty="0" smtClean="0"/>
              <a:t>, </a:t>
            </a:r>
            <a:r>
              <a:rPr lang="en-US" altLang="zh-CN" sz="1400" dirty="0" err="1" smtClean="0"/>
              <a:t>fara</a:t>
            </a:r>
            <a:r>
              <a:rPr lang="en-US" altLang="zh-CN" sz="1400" dirty="0" smtClean="0"/>
              <a:t> </a:t>
            </a:r>
            <a:r>
              <a:rPr lang="en-US" altLang="zh-CN" sz="1400" dirty="0" err="1" smtClean="0"/>
              <a:t>sa</a:t>
            </a:r>
            <a:r>
              <a:rPr lang="en-US" altLang="zh-CN" sz="1400" dirty="0" smtClean="0"/>
              <a:t> </a:t>
            </a:r>
            <a:r>
              <a:rPr lang="en-US" altLang="zh-CN" sz="1400" dirty="0" err="1" smtClean="0"/>
              <a:t>ia</a:t>
            </a:r>
            <a:r>
              <a:rPr lang="en-US" altLang="zh-CN" sz="1400" dirty="0" smtClean="0"/>
              <a:t> in </a:t>
            </a:r>
            <a:r>
              <a:rPr lang="en-US" altLang="zh-CN" sz="1400" dirty="0" err="1" smtClean="0"/>
              <a:t>calcul</a:t>
            </a:r>
            <a:r>
              <a:rPr lang="en-US" altLang="zh-CN" sz="1400" dirty="0" smtClean="0"/>
              <a:t> </a:t>
            </a:r>
            <a:r>
              <a:rPr lang="en-US" altLang="zh-CN" sz="1400" dirty="0" err="1" smtClean="0"/>
              <a:t>toate</a:t>
            </a:r>
            <a:r>
              <a:rPr lang="en-US" altLang="zh-CN" sz="1400" dirty="0" smtClean="0"/>
              <a:t> </a:t>
            </a:r>
            <a:r>
              <a:rPr lang="en-US" altLang="zh-CN" sz="1400" dirty="0" err="1" smtClean="0"/>
              <a:t>detaliile</a:t>
            </a:r>
            <a:endParaRPr lang="en-US" altLang="zh-CN" sz="1400" dirty="0"/>
          </a:p>
          <a:p>
            <a:pPr marL="285750" indent="-285750">
              <a:lnSpc>
                <a:spcPct val="150000"/>
              </a:lnSpc>
              <a:buFont typeface="Wingdings" panose="05000000000000000000" pitchFamily="2" charset="2"/>
              <a:buChar char="ü"/>
            </a:pPr>
            <a:r>
              <a:rPr lang="en-US" altLang="zh-CN" sz="1400" dirty="0" err="1"/>
              <a:t>incearca</a:t>
            </a:r>
            <a:r>
              <a:rPr lang="en-US" altLang="zh-CN" sz="1400" dirty="0"/>
              <a:t> </a:t>
            </a:r>
            <a:r>
              <a:rPr lang="en-US" altLang="zh-CN" sz="1400" dirty="0" err="1"/>
              <a:t>sa</a:t>
            </a:r>
            <a:r>
              <a:rPr lang="en-US" altLang="zh-CN" sz="1400" dirty="0"/>
              <a:t> </a:t>
            </a:r>
            <a:r>
              <a:rPr lang="en-US" altLang="zh-CN" sz="1400" dirty="0" err="1"/>
              <a:t>faca</a:t>
            </a:r>
            <a:r>
              <a:rPr lang="en-US" altLang="zh-CN" sz="1400" dirty="0"/>
              <a:t> </a:t>
            </a:r>
            <a:r>
              <a:rPr lang="en-US" altLang="zh-CN" sz="1400" dirty="0" err="1"/>
              <a:t>mai</a:t>
            </a:r>
            <a:r>
              <a:rPr lang="en-US" altLang="zh-CN" sz="1400" dirty="0"/>
              <a:t> </a:t>
            </a:r>
            <a:r>
              <a:rPr lang="en-US" altLang="zh-CN" sz="1400" dirty="0" err="1"/>
              <a:t>mult</a:t>
            </a:r>
            <a:r>
              <a:rPr lang="en-US" altLang="zh-CN" sz="1400" dirty="0"/>
              <a:t> </a:t>
            </a:r>
            <a:r>
              <a:rPr lang="en-US" altLang="zh-CN" sz="1400" dirty="0" err="1"/>
              <a:t>si</a:t>
            </a:r>
            <a:r>
              <a:rPr lang="en-US" altLang="zh-CN" sz="1400" dirty="0"/>
              <a:t> </a:t>
            </a:r>
            <a:r>
              <a:rPr lang="en-US" altLang="zh-CN" sz="1400" dirty="0" err="1"/>
              <a:t>mai</a:t>
            </a:r>
            <a:r>
              <a:rPr lang="en-US" altLang="zh-CN" sz="1400" dirty="0"/>
              <a:t> </a:t>
            </a:r>
            <a:r>
              <a:rPr lang="en-US" altLang="zh-CN" sz="1400" dirty="0" err="1"/>
              <a:t>multe</a:t>
            </a:r>
            <a:r>
              <a:rPr lang="en-US" altLang="zh-CN" sz="1400" dirty="0"/>
              <a:t> </a:t>
            </a:r>
            <a:r>
              <a:rPr lang="en-US" altLang="zh-CN" sz="1400" dirty="0" err="1"/>
              <a:t>decat</a:t>
            </a:r>
            <a:r>
              <a:rPr lang="en-US" altLang="zh-CN" sz="1400" dirty="0"/>
              <a:t> ii </a:t>
            </a:r>
            <a:r>
              <a:rPr lang="en-US" altLang="zh-CN" sz="1400" dirty="0" err="1"/>
              <a:t>permite</a:t>
            </a:r>
            <a:r>
              <a:rPr lang="en-US" altLang="zh-CN" sz="1400" dirty="0"/>
              <a:t> </a:t>
            </a:r>
            <a:r>
              <a:rPr lang="en-US" altLang="zh-CN" sz="1400" dirty="0" err="1" smtClean="0"/>
              <a:t>timpul</a:t>
            </a:r>
            <a:r>
              <a:rPr lang="en-US" altLang="zh-CN" sz="1400" dirty="0" smtClean="0"/>
              <a:t>, face </a:t>
            </a:r>
            <a:r>
              <a:rPr lang="en-US" altLang="zh-CN" sz="1400" dirty="0" err="1" smtClean="0"/>
              <a:t>lucrurile</a:t>
            </a:r>
            <a:r>
              <a:rPr lang="en-US" altLang="zh-CN" sz="1400" dirty="0" smtClean="0"/>
              <a:t> in </a:t>
            </a:r>
            <a:r>
              <a:rPr lang="en-US" altLang="zh-CN" sz="1400" dirty="0" err="1" smtClean="0"/>
              <a:t>graba</a:t>
            </a:r>
            <a:r>
              <a:rPr lang="en-US" altLang="zh-CN" sz="1400" dirty="0" smtClean="0"/>
              <a:t>, </a:t>
            </a:r>
            <a:r>
              <a:rPr lang="en-US" altLang="zh-CN" sz="1400" dirty="0" err="1" smtClean="0"/>
              <a:t>risca</a:t>
            </a:r>
            <a:r>
              <a:rPr lang="en-US" altLang="zh-CN" sz="1400" dirty="0" smtClean="0"/>
              <a:t> </a:t>
            </a:r>
            <a:r>
              <a:rPr lang="en-US" altLang="zh-CN" sz="1400" dirty="0" err="1" smtClean="0"/>
              <a:t>greseli</a:t>
            </a:r>
            <a:r>
              <a:rPr lang="en-US" altLang="zh-CN" sz="1400" dirty="0" smtClean="0"/>
              <a:t> din </a:t>
            </a:r>
            <a:r>
              <a:rPr lang="en-US" altLang="zh-CN" sz="1400" dirty="0" err="1" smtClean="0"/>
              <a:t>viteza</a:t>
            </a:r>
            <a:endParaRPr lang="en-US" altLang="zh-CN" sz="1400" dirty="0"/>
          </a:p>
          <a:p>
            <a:pPr marL="285750" indent="-285750">
              <a:lnSpc>
                <a:spcPct val="150000"/>
              </a:lnSpc>
              <a:buFont typeface="Wingdings" panose="05000000000000000000" pitchFamily="2" charset="2"/>
              <a:buChar char="ü"/>
            </a:pPr>
            <a:r>
              <a:rPr lang="en-US" altLang="zh-CN" sz="1400" dirty="0" err="1"/>
              <a:t>intrerupe</a:t>
            </a:r>
            <a:r>
              <a:rPr lang="en-US" altLang="zh-CN" sz="1400" dirty="0"/>
              <a:t>, </a:t>
            </a:r>
            <a:r>
              <a:rPr lang="en-US" altLang="zh-CN" sz="1400" dirty="0" err="1" smtClean="0"/>
              <a:t>corecteaza</a:t>
            </a:r>
            <a:r>
              <a:rPr lang="en-US" altLang="zh-CN" sz="1400" dirty="0" smtClean="0"/>
              <a:t> </a:t>
            </a:r>
            <a:r>
              <a:rPr lang="en-US" altLang="zh-CN" sz="1400" dirty="0" err="1" smtClean="0"/>
              <a:t>frecvent</a:t>
            </a:r>
            <a:r>
              <a:rPr lang="en-US" altLang="zh-CN" sz="1400" dirty="0" smtClean="0"/>
              <a:t>, </a:t>
            </a:r>
            <a:r>
              <a:rPr lang="en-US" altLang="zh-CN" sz="1400" dirty="0" err="1"/>
              <a:t>sau</a:t>
            </a:r>
            <a:r>
              <a:rPr lang="en-US" altLang="zh-CN" sz="1400" dirty="0"/>
              <a:t> </a:t>
            </a:r>
            <a:r>
              <a:rPr lang="en-US" altLang="zh-CN" sz="1400" dirty="0" err="1"/>
              <a:t>completeaza</a:t>
            </a:r>
            <a:r>
              <a:rPr lang="en-US" altLang="zh-CN" sz="1400" dirty="0"/>
              <a:t> </a:t>
            </a:r>
            <a:r>
              <a:rPr lang="en-US" altLang="zh-CN" sz="1400" dirty="0" err="1"/>
              <a:t>frazele</a:t>
            </a:r>
            <a:r>
              <a:rPr lang="en-US" altLang="zh-CN" sz="1400" dirty="0"/>
              <a:t> </a:t>
            </a:r>
            <a:r>
              <a:rPr lang="en-US" altLang="zh-CN" sz="1400" dirty="0" err="1" smtClean="0"/>
              <a:t>celorlalti</a:t>
            </a:r>
            <a:r>
              <a:rPr lang="en-US" altLang="zh-CN" sz="1400" dirty="0" smtClean="0"/>
              <a:t>, nu ii </a:t>
            </a:r>
            <a:r>
              <a:rPr lang="en-US" altLang="zh-CN" sz="1400" dirty="0" err="1" smtClean="0"/>
              <a:t>asculta</a:t>
            </a:r>
            <a:r>
              <a:rPr lang="en-US" altLang="zh-CN" sz="1400" dirty="0" smtClean="0"/>
              <a:t> in </a:t>
            </a:r>
            <a:r>
              <a:rPr lang="en-US" altLang="zh-CN" sz="1400" dirty="0" err="1" smtClean="0"/>
              <a:t>detaliu</a:t>
            </a:r>
            <a:endParaRPr lang="en-US" altLang="zh-CN" sz="1400" dirty="0"/>
          </a:p>
          <a:p>
            <a:pPr marL="285750" indent="-285750">
              <a:lnSpc>
                <a:spcPct val="150000"/>
              </a:lnSpc>
              <a:buFont typeface="Wingdings" panose="05000000000000000000" pitchFamily="2" charset="2"/>
              <a:buChar char="ü"/>
            </a:pPr>
            <a:r>
              <a:rPr lang="en-US" altLang="zh-CN" sz="1400" dirty="0" err="1"/>
              <a:t>faca</a:t>
            </a:r>
            <a:r>
              <a:rPr lang="en-US" altLang="zh-CN" sz="1400" dirty="0"/>
              <a:t> </a:t>
            </a:r>
            <a:r>
              <a:rPr lang="en-US" altLang="zh-CN" sz="1400" dirty="0" err="1"/>
              <a:t>totul</a:t>
            </a:r>
            <a:r>
              <a:rPr lang="en-US" altLang="zh-CN" sz="1400" dirty="0"/>
              <a:t> in ultima </a:t>
            </a:r>
            <a:r>
              <a:rPr lang="en-US" altLang="zh-CN" sz="1400" dirty="0" err="1" smtClean="0"/>
              <a:t>clipa</a:t>
            </a:r>
            <a:endParaRPr lang="en-US" altLang="zh-CN" sz="1400" dirty="0"/>
          </a:p>
          <a:p>
            <a:pPr marL="285750" indent="-285750">
              <a:lnSpc>
                <a:spcPct val="150000"/>
              </a:lnSpc>
              <a:buFont typeface="Wingdings" panose="05000000000000000000" pitchFamily="2" charset="2"/>
              <a:buChar char="ü"/>
            </a:pPr>
            <a:r>
              <a:rPr lang="en-US" altLang="zh-CN" sz="1400" dirty="0"/>
              <a:t>nu </a:t>
            </a:r>
            <a:r>
              <a:rPr lang="en-US" altLang="zh-CN" sz="1400" dirty="0" smtClean="0"/>
              <a:t>are </a:t>
            </a:r>
            <a:r>
              <a:rPr lang="en-US" altLang="zh-CN" sz="1400" dirty="0" err="1"/>
              <a:t>prea</a:t>
            </a:r>
            <a:r>
              <a:rPr lang="en-US" altLang="zh-CN" sz="1400" dirty="0"/>
              <a:t> </a:t>
            </a:r>
            <a:r>
              <a:rPr lang="en-US" altLang="zh-CN" sz="1400" dirty="0" err="1"/>
              <a:t>multa</a:t>
            </a:r>
            <a:r>
              <a:rPr lang="en-US" altLang="zh-CN" sz="1400" dirty="0"/>
              <a:t> </a:t>
            </a:r>
            <a:r>
              <a:rPr lang="en-US" altLang="zh-CN" sz="1400" dirty="0" err="1" smtClean="0"/>
              <a:t>rabdare</a:t>
            </a:r>
            <a:endParaRPr lang="en-US" altLang="zh-CN" sz="1400" dirty="0"/>
          </a:p>
        </p:txBody>
      </p:sp>
    </p:spTree>
    <p:extLst>
      <p:ext uri="{BB962C8B-B14F-4D97-AF65-F5344CB8AC3E}">
        <p14:creationId xmlns:p14="http://schemas.microsoft.com/office/powerpoint/2010/main" val="3216959905"/>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jubomir.graovac\Downloads\PresentationCCDro2014-16-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9050"/>
            <a:ext cx="9144000" cy="516255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2133600" y="1200150"/>
            <a:ext cx="4648200" cy="5334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t>Factori</a:t>
            </a:r>
            <a:r>
              <a:rPr lang="en-GB" dirty="0" smtClean="0"/>
              <a:t> de </a:t>
            </a:r>
            <a:r>
              <a:rPr lang="en-GB" dirty="0" err="1" smtClean="0"/>
              <a:t>stres</a:t>
            </a:r>
            <a:r>
              <a:rPr lang="en-GB" dirty="0" smtClean="0"/>
              <a:t> </a:t>
            </a:r>
            <a:r>
              <a:rPr lang="en-GB" dirty="0" err="1" smtClean="0"/>
              <a:t>interni</a:t>
            </a:r>
            <a:r>
              <a:rPr lang="en-GB" dirty="0" smtClean="0"/>
              <a:t>: </a:t>
            </a:r>
            <a:r>
              <a:rPr lang="en-GB" dirty="0" err="1" smtClean="0"/>
              <a:t>tipare</a:t>
            </a:r>
            <a:r>
              <a:rPr lang="en-GB" dirty="0" smtClean="0"/>
              <a:t> de </a:t>
            </a:r>
            <a:r>
              <a:rPr lang="en-GB" dirty="0" err="1" smtClean="0"/>
              <a:t>gandire</a:t>
            </a:r>
            <a:r>
              <a:rPr lang="en-GB" dirty="0" smtClean="0"/>
              <a:t> </a:t>
            </a:r>
            <a:r>
              <a:rPr lang="en-GB" dirty="0" err="1" smtClean="0"/>
              <a:t>si</a:t>
            </a:r>
            <a:r>
              <a:rPr lang="en-GB" dirty="0" smtClean="0"/>
              <a:t> </a:t>
            </a:r>
            <a:r>
              <a:rPr lang="en-GB" dirty="0" err="1" smtClean="0"/>
              <a:t>comportamentale</a:t>
            </a:r>
            <a:r>
              <a:rPr lang="en-GB" dirty="0" smtClean="0"/>
              <a:t>- din </a:t>
            </a:r>
            <a:r>
              <a:rPr lang="en-GB" dirty="0" err="1" smtClean="0"/>
              <a:t>analiza</a:t>
            </a:r>
            <a:r>
              <a:rPr lang="en-GB" dirty="0" smtClean="0"/>
              <a:t> </a:t>
            </a:r>
            <a:r>
              <a:rPr lang="en-GB" dirty="0" err="1" smtClean="0"/>
              <a:t>tranzactionala</a:t>
            </a:r>
            <a:endParaRPr lang="en-GB" dirty="0"/>
          </a:p>
        </p:txBody>
      </p:sp>
      <p:graphicFrame>
        <p:nvGraphicFramePr>
          <p:cNvPr id="2" name="Diagram 1"/>
          <p:cNvGraphicFramePr/>
          <p:nvPr>
            <p:extLst>
              <p:ext uri="{D42A27DB-BD31-4B8C-83A1-F6EECF244321}">
                <p14:modId xmlns:p14="http://schemas.microsoft.com/office/powerpoint/2010/main" val="2664550275"/>
              </p:ext>
            </p:extLst>
          </p:nvPr>
        </p:nvGraphicFramePr>
        <p:xfrm>
          <a:off x="-76200" y="1809750"/>
          <a:ext cx="4953000" cy="28300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4"/>
          <p:cNvSpPr/>
          <p:nvPr/>
        </p:nvSpPr>
        <p:spPr>
          <a:xfrm>
            <a:off x="4267200" y="1885950"/>
            <a:ext cx="4572000" cy="2246769"/>
          </a:xfrm>
          <a:prstGeom prst="rect">
            <a:avLst/>
          </a:prstGeom>
        </p:spPr>
        <p:txBody>
          <a:bodyPr>
            <a:spAutoFit/>
          </a:bodyPr>
          <a:lstStyle/>
          <a:p>
            <a:pPr marL="285750" indent="-285750">
              <a:buFont typeface="Wingdings" panose="05000000000000000000" pitchFamily="2" charset="2"/>
              <a:buChar char="ü"/>
            </a:pPr>
            <a:r>
              <a:rPr lang="en-US" altLang="zh-CN" sz="1400" dirty="0" err="1" smtClean="0"/>
              <a:t>cedeaza</a:t>
            </a:r>
            <a:r>
              <a:rPr lang="en-US" altLang="zh-CN" sz="1400" dirty="0" smtClean="0"/>
              <a:t> </a:t>
            </a:r>
            <a:r>
              <a:rPr lang="en-US" altLang="zh-CN" sz="1400" dirty="0" err="1"/>
              <a:t>destul</a:t>
            </a:r>
            <a:r>
              <a:rPr lang="en-US" altLang="zh-CN" sz="1400" dirty="0"/>
              <a:t> de </a:t>
            </a:r>
            <a:r>
              <a:rPr lang="en-US" altLang="zh-CN" sz="1400" dirty="0" err="1" smtClean="0"/>
              <a:t>usor</a:t>
            </a:r>
            <a:r>
              <a:rPr lang="en-US" altLang="zh-CN" sz="1400" dirty="0" smtClean="0"/>
              <a:t>, in principal </a:t>
            </a:r>
            <a:r>
              <a:rPr lang="en-US" altLang="zh-CN" sz="1400" dirty="0" err="1" smtClean="0"/>
              <a:t>datorita</a:t>
            </a:r>
            <a:r>
              <a:rPr lang="en-US" altLang="zh-CN" sz="1400" dirty="0" smtClean="0"/>
              <a:t> </a:t>
            </a:r>
            <a:r>
              <a:rPr lang="en-US" altLang="zh-CN" sz="1400" dirty="0" err="1" smtClean="0"/>
              <a:t>faptului</a:t>
            </a:r>
            <a:r>
              <a:rPr lang="en-US" altLang="zh-CN" sz="1400" dirty="0" smtClean="0"/>
              <a:t> ca </a:t>
            </a:r>
            <a:r>
              <a:rPr lang="en-US" altLang="zh-CN" sz="1400" dirty="0" err="1" smtClean="0"/>
              <a:t>incearca</a:t>
            </a:r>
            <a:r>
              <a:rPr lang="en-US" altLang="zh-CN" sz="1400" dirty="0" smtClean="0"/>
              <a:t> </a:t>
            </a:r>
            <a:r>
              <a:rPr lang="en-US" altLang="zh-CN" sz="1400" dirty="0" err="1"/>
              <a:t>sa</a:t>
            </a:r>
            <a:r>
              <a:rPr lang="en-US" altLang="zh-CN" sz="1400" dirty="0"/>
              <a:t> evite </a:t>
            </a:r>
            <a:r>
              <a:rPr lang="en-US" altLang="zh-CN" sz="1400" dirty="0" err="1"/>
              <a:t>conflictele</a:t>
            </a:r>
            <a:r>
              <a:rPr lang="en-US" altLang="zh-CN" sz="1400" dirty="0"/>
              <a:t> de </a:t>
            </a:r>
            <a:r>
              <a:rPr lang="en-US" altLang="zh-CN" sz="1400" dirty="0" err="1"/>
              <a:t>orice</a:t>
            </a:r>
            <a:r>
              <a:rPr lang="en-US" altLang="zh-CN" sz="1400" dirty="0"/>
              <a:t> tip</a:t>
            </a:r>
          </a:p>
          <a:p>
            <a:pPr marL="285750" indent="-285750">
              <a:buFont typeface="Wingdings" panose="05000000000000000000" pitchFamily="2" charset="2"/>
              <a:buChar char="ü"/>
            </a:pPr>
            <a:r>
              <a:rPr lang="en-US" altLang="zh-CN" sz="1400" dirty="0"/>
              <a:t>se </a:t>
            </a:r>
            <a:r>
              <a:rPr lang="en-US" altLang="zh-CN" sz="1400" dirty="0" err="1"/>
              <a:t>ingrijoreaza</a:t>
            </a:r>
            <a:r>
              <a:rPr lang="en-US" altLang="zh-CN" sz="1400" dirty="0"/>
              <a:t> cu </a:t>
            </a:r>
            <a:r>
              <a:rPr lang="en-US" altLang="zh-CN" sz="1400" dirty="0" err="1"/>
              <a:t>privire</a:t>
            </a:r>
            <a:r>
              <a:rPr lang="en-US" altLang="zh-CN" sz="1400" dirty="0"/>
              <a:t> la a nu-</a:t>
            </a:r>
            <a:r>
              <a:rPr lang="en-US" altLang="zh-CN" sz="1400" dirty="0" err="1"/>
              <a:t>i</a:t>
            </a:r>
            <a:r>
              <a:rPr lang="en-US" altLang="zh-CN" sz="1400" dirty="0"/>
              <a:t> </a:t>
            </a:r>
            <a:r>
              <a:rPr lang="en-US" altLang="zh-CN" sz="1400" dirty="0" err="1"/>
              <a:t>ingrijora</a:t>
            </a:r>
            <a:r>
              <a:rPr lang="en-US" altLang="zh-CN" sz="1400" dirty="0"/>
              <a:t>/</a:t>
            </a:r>
            <a:r>
              <a:rPr lang="en-US" altLang="zh-CN" sz="1400" dirty="0" err="1"/>
              <a:t>deranja</a:t>
            </a:r>
            <a:r>
              <a:rPr lang="en-US" altLang="zh-CN" sz="1400" dirty="0"/>
              <a:t> </a:t>
            </a:r>
            <a:r>
              <a:rPr lang="en-US" altLang="zh-CN" sz="1400" dirty="0" err="1"/>
              <a:t>pe</a:t>
            </a:r>
            <a:r>
              <a:rPr lang="en-US" altLang="zh-CN" sz="1400" dirty="0"/>
              <a:t> </a:t>
            </a:r>
            <a:r>
              <a:rPr lang="en-US" altLang="zh-CN" sz="1400" dirty="0" err="1" smtClean="0"/>
              <a:t>ceilalti</a:t>
            </a:r>
            <a:r>
              <a:rPr lang="en-US" altLang="zh-CN" sz="1400" dirty="0" smtClean="0"/>
              <a:t>, </a:t>
            </a:r>
            <a:r>
              <a:rPr lang="en-US" altLang="zh-CN" sz="1400" dirty="0" err="1" smtClean="0"/>
              <a:t>incearca</a:t>
            </a:r>
            <a:r>
              <a:rPr lang="en-US" altLang="zh-CN" sz="1400" dirty="0" smtClean="0"/>
              <a:t> permanent </a:t>
            </a:r>
            <a:r>
              <a:rPr lang="en-US" altLang="zh-CN" sz="1400" dirty="0" err="1" smtClean="0"/>
              <a:t>sa</a:t>
            </a:r>
            <a:r>
              <a:rPr lang="en-US" altLang="zh-CN" sz="1400" dirty="0" smtClean="0"/>
              <a:t> le </a:t>
            </a:r>
            <a:r>
              <a:rPr lang="en-US" altLang="zh-CN" sz="1400" dirty="0" err="1" smtClean="0"/>
              <a:t>castige</a:t>
            </a:r>
            <a:r>
              <a:rPr lang="en-US" altLang="zh-CN" sz="1400" dirty="0" smtClean="0"/>
              <a:t> </a:t>
            </a:r>
            <a:r>
              <a:rPr lang="en-US" altLang="zh-CN" sz="1400" dirty="0" err="1" smtClean="0"/>
              <a:t>aprobarea</a:t>
            </a:r>
            <a:endParaRPr lang="en-US" altLang="zh-CN" sz="1400" dirty="0"/>
          </a:p>
          <a:p>
            <a:pPr marL="285750" indent="-285750">
              <a:buFont typeface="Wingdings" panose="05000000000000000000" pitchFamily="2" charset="2"/>
              <a:buChar char="ü"/>
            </a:pPr>
            <a:r>
              <a:rPr lang="en-US" altLang="zh-CN" sz="1400" dirty="0" err="1"/>
              <a:t>preia</a:t>
            </a:r>
            <a:r>
              <a:rPr lang="en-US" altLang="zh-CN" sz="1400" dirty="0"/>
              <a:t> </a:t>
            </a:r>
            <a:r>
              <a:rPr lang="en-US" altLang="zh-CN" sz="1400" dirty="0" err="1"/>
              <a:t>mai</a:t>
            </a:r>
            <a:r>
              <a:rPr lang="en-US" altLang="zh-CN" sz="1400" dirty="0"/>
              <a:t> </a:t>
            </a:r>
            <a:r>
              <a:rPr lang="en-US" altLang="zh-CN" sz="1400" dirty="0" err="1"/>
              <a:t>mult</a:t>
            </a:r>
            <a:r>
              <a:rPr lang="en-US" altLang="zh-CN" sz="1400" dirty="0"/>
              <a:t> </a:t>
            </a:r>
            <a:r>
              <a:rPr lang="en-US" altLang="zh-CN" sz="1400" dirty="0" err="1"/>
              <a:t>decat</a:t>
            </a:r>
            <a:r>
              <a:rPr lang="en-US" altLang="zh-CN" sz="1400" dirty="0"/>
              <a:t> </a:t>
            </a:r>
            <a:r>
              <a:rPr lang="en-US" altLang="zh-CN" sz="1400" dirty="0" err="1"/>
              <a:t>poate</a:t>
            </a:r>
            <a:r>
              <a:rPr lang="en-US" altLang="zh-CN" sz="1400" dirty="0"/>
              <a:t> </a:t>
            </a:r>
            <a:r>
              <a:rPr lang="en-US" altLang="zh-CN" sz="1400" dirty="0" err="1"/>
              <a:t>gestiona</a:t>
            </a:r>
            <a:r>
              <a:rPr lang="en-US" altLang="zh-CN" sz="1400" dirty="0"/>
              <a:t>/ </a:t>
            </a:r>
            <a:r>
              <a:rPr lang="en-US" altLang="zh-CN" sz="1400" dirty="0" err="1" smtClean="0"/>
              <a:t>munci</a:t>
            </a:r>
            <a:r>
              <a:rPr lang="en-US" altLang="zh-CN" sz="1400" dirty="0" smtClean="0"/>
              <a:t>/ </a:t>
            </a:r>
            <a:r>
              <a:rPr lang="en-US" altLang="zh-CN" sz="1400" dirty="0" err="1" smtClean="0"/>
              <a:t>finaliza</a:t>
            </a:r>
            <a:r>
              <a:rPr lang="en-US" altLang="zh-CN" sz="1400" dirty="0"/>
              <a:t>, </a:t>
            </a:r>
            <a:r>
              <a:rPr lang="en-US" altLang="zh-CN" sz="1400" dirty="0" err="1"/>
              <a:t>pentru</a:t>
            </a:r>
            <a:r>
              <a:rPr lang="en-US" altLang="zh-CN" sz="1400" dirty="0"/>
              <a:t> a nu-</a:t>
            </a:r>
            <a:r>
              <a:rPr lang="en-US" altLang="zh-CN" sz="1400" dirty="0" err="1"/>
              <a:t>i</a:t>
            </a:r>
            <a:r>
              <a:rPr lang="en-US" altLang="zh-CN" sz="1400" dirty="0"/>
              <a:t> </a:t>
            </a:r>
            <a:r>
              <a:rPr lang="en-US" altLang="zh-CN" sz="1400" dirty="0" err="1"/>
              <a:t>nemultumi</a:t>
            </a:r>
            <a:r>
              <a:rPr lang="en-US" altLang="zh-CN" sz="1400" dirty="0"/>
              <a:t> </a:t>
            </a:r>
            <a:r>
              <a:rPr lang="en-US" altLang="zh-CN" sz="1400" dirty="0" err="1"/>
              <a:t>pe</a:t>
            </a:r>
            <a:r>
              <a:rPr lang="en-US" altLang="zh-CN" sz="1400" dirty="0"/>
              <a:t> </a:t>
            </a:r>
            <a:r>
              <a:rPr lang="en-US" altLang="zh-CN" sz="1400" dirty="0" err="1"/>
              <a:t>ceilalti</a:t>
            </a:r>
            <a:endParaRPr lang="en-US" altLang="zh-CN" sz="1400" dirty="0"/>
          </a:p>
          <a:p>
            <a:pPr marL="285750" indent="-285750">
              <a:buFont typeface="Wingdings" panose="05000000000000000000" pitchFamily="2" charset="2"/>
              <a:buChar char="ü"/>
            </a:pPr>
            <a:r>
              <a:rPr lang="en-US" altLang="zh-CN" sz="1400" dirty="0" err="1"/>
              <a:t>poate</a:t>
            </a:r>
            <a:r>
              <a:rPr lang="en-US" altLang="zh-CN" sz="1400" dirty="0"/>
              <a:t> </a:t>
            </a:r>
            <a:r>
              <a:rPr lang="en-US" altLang="zh-CN" sz="1400" dirty="0" err="1"/>
              <a:t>ajuta</a:t>
            </a:r>
            <a:r>
              <a:rPr lang="en-US" altLang="zh-CN" sz="1400" dirty="0"/>
              <a:t> </a:t>
            </a:r>
            <a:r>
              <a:rPr lang="en-US" altLang="zh-CN" sz="1400" dirty="0" err="1"/>
              <a:t>pe</a:t>
            </a:r>
            <a:r>
              <a:rPr lang="en-US" altLang="zh-CN" sz="1400" dirty="0"/>
              <a:t> </a:t>
            </a:r>
            <a:r>
              <a:rPr lang="en-US" altLang="zh-CN" sz="1400" dirty="0" err="1"/>
              <a:t>ceilalti</a:t>
            </a:r>
            <a:r>
              <a:rPr lang="en-US" altLang="zh-CN" sz="1400" dirty="0"/>
              <a:t>, </a:t>
            </a:r>
            <a:r>
              <a:rPr lang="en-US" altLang="zh-CN" sz="1400" dirty="0" err="1"/>
              <a:t>amanand</a:t>
            </a:r>
            <a:r>
              <a:rPr lang="en-US" altLang="zh-CN" sz="1400" dirty="0"/>
              <a:t> </a:t>
            </a:r>
            <a:r>
              <a:rPr lang="en-US" altLang="zh-CN" sz="1400" dirty="0" err="1"/>
              <a:t>sarcinile</a:t>
            </a:r>
            <a:r>
              <a:rPr lang="en-US" altLang="zh-CN" sz="1400" dirty="0"/>
              <a:t> </a:t>
            </a:r>
            <a:r>
              <a:rPr lang="en-US" altLang="zh-CN" sz="1400" dirty="0" err="1"/>
              <a:t>proprii</a:t>
            </a:r>
            <a:r>
              <a:rPr lang="en-US" altLang="zh-CN" sz="1400" dirty="0"/>
              <a:t>, </a:t>
            </a:r>
            <a:r>
              <a:rPr lang="en-US" altLang="zh-CN" sz="1400" dirty="0" err="1"/>
              <a:t>pana</a:t>
            </a:r>
            <a:r>
              <a:rPr lang="en-US" altLang="zh-CN" sz="1400" dirty="0"/>
              <a:t> se </a:t>
            </a:r>
            <a:r>
              <a:rPr lang="en-US" altLang="zh-CN" sz="1400" dirty="0" err="1"/>
              <a:t>apropie</a:t>
            </a:r>
            <a:r>
              <a:rPr lang="en-US" altLang="zh-CN" sz="1400" dirty="0"/>
              <a:t> de deadline, </a:t>
            </a:r>
            <a:r>
              <a:rPr lang="en-US" altLang="zh-CN" sz="1400" dirty="0" err="1"/>
              <a:t>cand</a:t>
            </a:r>
            <a:r>
              <a:rPr lang="en-US" altLang="zh-CN" sz="1400" dirty="0"/>
              <a:t> intra in </a:t>
            </a:r>
            <a:r>
              <a:rPr lang="en-US" altLang="zh-CN" sz="1400" dirty="0" err="1"/>
              <a:t>criza</a:t>
            </a:r>
            <a:r>
              <a:rPr lang="en-US" altLang="zh-CN" sz="1400" dirty="0"/>
              <a:t> de </a:t>
            </a:r>
            <a:r>
              <a:rPr lang="en-US" altLang="zh-CN" sz="1400" dirty="0" err="1" smtClean="0"/>
              <a:t>timp</a:t>
            </a:r>
            <a:r>
              <a:rPr lang="en-US" altLang="zh-CN" sz="1400" dirty="0" smtClean="0"/>
              <a:t>, </a:t>
            </a:r>
            <a:r>
              <a:rPr lang="en-US" altLang="zh-CN" sz="1400" dirty="0" err="1" smtClean="0"/>
              <a:t>datorita</a:t>
            </a:r>
            <a:r>
              <a:rPr lang="en-US" altLang="zh-CN" sz="1400" dirty="0" smtClean="0"/>
              <a:t> </a:t>
            </a:r>
            <a:r>
              <a:rPr lang="en-US" altLang="zh-CN" sz="1400" dirty="0" err="1" smtClean="0"/>
              <a:t>faptului</a:t>
            </a:r>
            <a:r>
              <a:rPr lang="en-US" altLang="zh-CN" sz="1400" dirty="0" smtClean="0"/>
              <a:t> ca </a:t>
            </a:r>
            <a:r>
              <a:rPr lang="en-US" altLang="zh-CN" sz="1400" dirty="0" err="1" smtClean="0"/>
              <a:t>pana</a:t>
            </a:r>
            <a:r>
              <a:rPr lang="en-US" altLang="zh-CN" sz="1400" dirty="0" smtClean="0"/>
              <a:t> </a:t>
            </a:r>
            <a:r>
              <a:rPr lang="en-US" altLang="zh-CN" sz="1400" dirty="0" err="1" smtClean="0"/>
              <a:t>atunci</a:t>
            </a:r>
            <a:r>
              <a:rPr lang="en-US" altLang="zh-CN" sz="1400" dirty="0" smtClean="0"/>
              <a:t> </a:t>
            </a:r>
            <a:r>
              <a:rPr lang="en-US" altLang="zh-CN" sz="1400" dirty="0" err="1" smtClean="0"/>
              <a:t>si</a:t>
            </a:r>
            <a:r>
              <a:rPr lang="en-US" altLang="zh-CN" sz="1400" dirty="0" smtClean="0"/>
              <a:t>-a </a:t>
            </a:r>
            <a:r>
              <a:rPr lang="en-US" altLang="zh-CN" sz="1400" dirty="0" err="1" smtClean="0"/>
              <a:t>neglijat</a:t>
            </a:r>
            <a:r>
              <a:rPr lang="en-US" altLang="zh-CN" sz="1400" dirty="0" smtClean="0"/>
              <a:t> </a:t>
            </a:r>
            <a:r>
              <a:rPr lang="en-US" altLang="zh-CN" sz="1400" dirty="0" err="1" smtClean="0"/>
              <a:t>sarcinile</a:t>
            </a:r>
            <a:r>
              <a:rPr lang="en-US" altLang="zh-CN" sz="1400" dirty="0" smtClean="0"/>
              <a:t> </a:t>
            </a:r>
            <a:r>
              <a:rPr lang="en-US" altLang="zh-CN" sz="1400" dirty="0" err="1" smtClean="0"/>
              <a:t>proprii</a:t>
            </a:r>
            <a:r>
              <a:rPr lang="en-US" altLang="zh-CN" sz="1400" dirty="0" smtClean="0"/>
              <a:t> </a:t>
            </a:r>
            <a:r>
              <a:rPr lang="en-US" altLang="zh-CN" sz="1400" dirty="0" err="1" smtClean="0"/>
              <a:t>pentru</a:t>
            </a:r>
            <a:r>
              <a:rPr lang="en-US" altLang="zh-CN" sz="1400" dirty="0" smtClean="0"/>
              <a:t> a-I </a:t>
            </a:r>
            <a:r>
              <a:rPr lang="en-US" altLang="zh-CN" sz="1400" dirty="0" err="1" smtClean="0"/>
              <a:t>ajuta</a:t>
            </a:r>
            <a:r>
              <a:rPr lang="en-US" altLang="zh-CN" sz="1400" dirty="0" smtClean="0"/>
              <a:t> </a:t>
            </a:r>
            <a:r>
              <a:rPr lang="en-US" altLang="zh-CN" sz="1400" dirty="0" err="1" smtClean="0"/>
              <a:t>pe</a:t>
            </a:r>
            <a:r>
              <a:rPr lang="en-US" altLang="zh-CN" sz="1400" dirty="0" smtClean="0"/>
              <a:t> </a:t>
            </a:r>
            <a:r>
              <a:rPr lang="en-US" altLang="zh-CN" sz="1400" dirty="0" err="1" smtClean="0"/>
              <a:t>ceilalti</a:t>
            </a:r>
            <a:endParaRPr lang="en-US" altLang="zh-CN" sz="1400" dirty="0"/>
          </a:p>
        </p:txBody>
      </p:sp>
    </p:spTree>
    <p:extLst>
      <p:ext uri="{BB962C8B-B14F-4D97-AF65-F5344CB8AC3E}">
        <p14:creationId xmlns:p14="http://schemas.microsoft.com/office/powerpoint/2010/main" val="2581414884"/>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jubomir.graovac\Downloads\PresentationCCDro2014-16-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9050"/>
            <a:ext cx="9144000" cy="516255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2133600" y="1200150"/>
            <a:ext cx="4648200" cy="5334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t>Factori</a:t>
            </a:r>
            <a:r>
              <a:rPr lang="en-GB" dirty="0" smtClean="0"/>
              <a:t> de </a:t>
            </a:r>
            <a:r>
              <a:rPr lang="en-GB" dirty="0" err="1" smtClean="0"/>
              <a:t>stres</a:t>
            </a:r>
            <a:r>
              <a:rPr lang="en-GB" dirty="0" smtClean="0"/>
              <a:t> </a:t>
            </a:r>
            <a:r>
              <a:rPr lang="en-GB" dirty="0" err="1" smtClean="0"/>
              <a:t>interni</a:t>
            </a:r>
            <a:r>
              <a:rPr lang="en-GB" dirty="0" smtClean="0"/>
              <a:t>: </a:t>
            </a:r>
            <a:r>
              <a:rPr lang="en-GB" dirty="0" err="1" smtClean="0"/>
              <a:t>tipare</a:t>
            </a:r>
            <a:r>
              <a:rPr lang="en-GB" dirty="0" smtClean="0"/>
              <a:t> de </a:t>
            </a:r>
            <a:r>
              <a:rPr lang="en-GB" dirty="0" err="1" smtClean="0"/>
              <a:t>gandire</a:t>
            </a:r>
            <a:r>
              <a:rPr lang="en-GB" dirty="0" smtClean="0"/>
              <a:t> </a:t>
            </a:r>
            <a:r>
              <a:rPr lang="en-GB" dirty="0" err="1" smtClean="0"/>
              <a:t>si</a:t>
            </a:r>
            <a:r>
              <a:rPr lang="en-GB" dirty="0" smtClean="0"/>
              <a:t> </a:t>
            </a:r>
            <a:r>
              <a:rPr lang="en-GB" dirty="0" err="1" smtClean="0"/>
              <a:t>comportamentale</a:t>
            </a:r>
            <a:r>
              <a:rPr lang="en-GB" dirty="0" smtClean="0"/>
              <a:t>- din </a:t>
            </a:r>
            <a:r>
              <a:rPr lang="en-GB" dirty="0" err="1" smtClean="0"/>
              <a:t>analiza</a:t>
            </a:r>
            <a:r>
              <a:rPr lang="en-GB" dirty="0" smtClean="0"/>
              <a:t> </a:t>
            </a:r>
            <a:r>
              <a:rPr lang="en-GB" dirty="0" err="1" smtClean="0"/>
              <a:t>tranzactionala</a:t>
            </a:r>
            <a:endParaRPr lang="en-GB" dirty="0"/>
          </a:p>
        </p:txBody>
      </p:sp>
      <p:graphicFrame>
        <p:nvGraphicFramePr>
          <p:cNvPr id="2" name="Diagram 1"/>
          <p:cNvGraphicFramePr/>
          <p:nvPr>
            <p:extLst>
              <p:ext uri="{D42A27DB-BD31-4B8C-83A1-F6EECF244321}">
                <p14:modId xmlns:p14="http://schemas.microsoft.com/office/powerpoint/2010/main" val="35469934"/>
              </p:ext>
            </p:extLst>
          </p:nvPr>
        </p:nvGraphicFramePr>
        <p:xfrm>
          <a:off x="-76200" y="1809750"/>
          <a:ext cx="4953000" cy="28300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4"/>
          <p:cNvSpPr/>
          <p:nvPr/>
        </p:nvSpPr>
        <p:spPr>
          <a:xfrm>
            <a:off x="4267200" y="1809750"/>
            <a:ext cx="4572000" cy="3000821"/>
          </a:xfrm>
          <a:prstGeom prst="rect">
            <a:avLst/>
          </a:prstGeom>
        </p:spPr>
        <p:txBody>
          <a:bodyPr>
            <a:spAutoFit/>
          </a:bodyPr>
          <a:lstStyle/>
          <a:p>
            <a:pPr marL="285750" indent="-285750">
              <a:lnSpc>
                <a:spcPct val="150000"/>
              </a:lnSpc>
              <a:buFont typeface="Wingdings" panose="05000000000000000000" pitchFamily="2" charset="2"/>
              <a:buChar char="ü"/>
            </a:pPr>
            <a:r>
              <a:rPr lang="en-US" altLang="zh-CN" sz="1400" dirty="0"/>
              <a:t>se </a:t>
            </a:r>
            <a:r>
              <a:rPr lang="en-US" altLang="zh-CN" sz="1400" dirty="0" err="1"/>
              <a:t>suprasolicita</a:t>
            </a:r>
            <a:r>
              <a:rPr lang="en-US" altLang="zh-CN" sz="1400" dirty="0"/>
              <a:t> </a:t>
            </a:r>
            <a:r>
              <a:rPr lang="en-US" altLang="zh-CN" sz="1400" dirty="0" err="1"/>
              <a:t>pentru</a:t>
            </a:r>
            <a:r>
              <a:rPr lang="en-US" altLang="zh-CN" sz="1400" dirty="0"/>
              <a:t> </a:t>
            </a:r>
            <a:r>
              <a:rPr lang="en-US" altLang="zh-CN" sz="1400" dirty="0" err="1"/>
              <a:t>atingerea</a:t>
            </a:r>
            <a:r>
              <a:rPr lang="en-US" altLang="zh-CN" sz="1400" dirty="0"/>
              <a:t> </a:t>
            </a:r>
            <a:r>
              <a:rPr lang="en-US" altLang="zh-CN" sz="1400" dirty="0" err="1"/>
              <a:t>unor</a:t>
            </a:r>
            <a:r>
              <a:rPr lang="en-US" altLang="zh-CN" sz="1400" dirty="0"/>
              <a:t> </a:t>
            </a:r>
            <a:r>
              <a:rPr lang="en-US" altLang="zh-CN" sz="1400" dirty="0" err="1"/>
              <a:t>sarcini</a:t>
            </a:r>
            <a:r>
              <a:rPr lang="en-US" altLang="zh-CN" sz="1400" dirty="0"/>
              <a:t> care se pot </a:t>
            </a:r>
            <a:r>
              <a:rPr lang="en-US" altLang="zh-CN" sz="1400" dirty="0" err="1"/>
              <a:t>realiza</a:t>
            </a:r>
            <a:r>
              <a:rPr lang="en-US" altLang="zh-CN" sz="1400" dirty="0"/>
              <a:t> </a:t>
            </a:r>
            <a:r>
              <a:rPr lang="en-US" altLang="zh-CN" sz="1400" dirty="0" err="1"/>
              <a:t>mult</a:t>
            </a:r>
            <a:r>
              <a:rPr lang="en-US" altLang="zh-CN" sz="1400" dirty="0"/>
              <a:t> </a:t>
            </a:r>
            <a:r>
              <a:rPr lang="en-US" altLang="zh-CN" sz="1400" dirty="0" err="1"/>
              <a:t>mai</a:t>
            </a:r>
            <a:r>
              <a:rPr lang="en-US" altLang="zh-CN" sz="1400" dirty="0"/>
              <a:t> </a:t>
            </a:r>
            <a:r>
              <a:rPr lang="en-US" altLang="zh-CN" sz="1400" dirty="0" err="1" smtClean="0"/>
              <a:t>simplu</a:t>
            </a:r>
            <a:r>
              <a:rPr lang="en-US" altLang="zh-CN" sz="1400" dirty="0" smtClean="0"/>
              <a:t>, se </a:t>
            </a:r>
            <a:r>
              <a:rPr lang="en-US" altLang="zh-CN" sz="1400" dirty="0" err="1" smtClean="0"/>
              <a:t>complica</a:t>
            </a:r>
            <a:r>
              <a:rPr lang="en-US" altLang="zh-CN" sz="1400" dirty="0" smtClean="0"/>
              <a:t> </a:t>
            </a:r>
            <a:r>
              <a:rPr lang="en-US" altLang="zh-CN" sz="1400" dirty="0" err="1" smtClean="0"/>
              <a:t>singur</a:t>
            </a:r>
            <a:r>
              <a:rPr lang="en-US" altLang="zh-CN" sz="1400" dirty="0" smtClean="0"/>
              <a:t> in </a:t>
            </a:r>
            <a:r>
              <a:rPr lang="en-US" altLang="zh-CN" sz="1400" dirty="0" err="1" smtClean="0"/>
              <a:t>activitati</a:t>
            </a:r>
            <a:r>
              <a:rPr lang="en-US" altLang="zh-CN" sz="1400" dirty="0" smtClean="0"/>
              <a:t> </a:t>
            </a:r>
            <a:r>
              <a:rPr lang="en-US" altLang="zh-CN" sz="1400" dirty="0" err="1" smtClean="0"/>
              <a:t>complexe</a:t>
            </a:r>
            <a:r>
              <a:rPr lang="en-US" altLang="zh-CN" sz="1400" dirty="0" smtClean="0"/>
              <a:t>, </a:t>
            </a:r>
            <a:r>
              <a:rPr lang="en-US" altLang="zh-CN" sz="1400" dirty="0" err="1" smtClean="0"/>
              <a:t>cand</a:t>
            </a:r>
            <a:r>
              <a:rPr lang="en-US" altLang="zh-CN" sz="1400" dirty="0" smtClean="0"/>
              <a:t> nu </a:t>
            </a:r>
            <a:r>
              <a:rPr lang="en-US" altLang="zh-CN" sz="1400" dirty="0" err="1" smtClean="0"/>
              <a:t>este</a:t>
            </a:r>
            <a:r>
              <a:rPr lang="en-US" altLang="zh-CN" sz="1400" dirty="0" smtClean="0"/>
              <a:t> </a:t>
            </a:r>
            <a:r>
              <a:rPr lang="en-US" altLang="zh-CN" sz="1400" dirty="0" err="1" smtClean="0"/>
              <a:t>cazul</a:t>
            </a:r>
            <a:r>
              <a:rPr lang="en-US" altLang="zh-CN" sz="1400" dirty="0" smtClean="0"/>
              <a:t> </a:t>
            </a:r>
            <a:endParaRPr lang="en-US" altLang="zh-CN" sz="1400" dirty="0"/>
          </a:p>
          <a:p>
            <a:pPr marL="285750" indent="-285750">
              <a:lnSpc>
                <a:spcPct val="150000"/>
              </a:lnSpc>
              <a:buFont typeface="Wingdings" panose="05000000000000000000" pitchFamily="2" charset="2"/>
              <a:buChar char="ü"/>
            </a:pPr>
            <a:r>
              <a:rPr lang="en-US" altLang="zh-CN" sz="1400" dirty="0"/>
              <a:t>se </a:t>
            </a:r>
            <a:r>
              <a:rPr lang="en-US" altLang="zh-CN" sz="1400" dirty="0" err="1"/>
              <a:t>descurca</a:t>
            </a:r>
            <a:r>
              <a:rPr lang="en-US" altLang="zh-CN" sz="1400" dirty="0"/>
              <a:t> cu extra-</a:t>
            </a:r>
            <a:r>
              <a:rPr lang="en-US" altLang="zh-CN" sz="1400" dirty="0" err="1"/>
              <a:t>responsabilitati</a:t>
            </a:r>
            <a:r>
              <a:rPr lang="en-US" altLang="zh-CN" sz="1400" dirty="0"/>
              <a:t> </a:t>
            </a:r>
            <a:r>
              <a:rPr lang="en-US" altLang="zh-CN" sz="1400" dirty="0" err="1"/>
              <a:t>si</a:t>
            </a:r>
            <a:r>
              <a:rPr lang="en-US" altLang="zh-CN" sz="1400" dirty="0"/>
              <a:t> </a:t>
            </a:r>
            <a:r>
              <a:rPr lang="en-US" altLang="zh-CN" sz="1400" dirty="0" err="1"/>
              <a:t>munca</a:t>
            </a:r>
            <a:r>
              <a:rPr lang="en-US" altLang="zh-CN" sz="1400" dirty="0"/>
              <a:t> </a:t>
            </a:r>
            <a:r>
              <a:rPr lang="en-US" altLang="zh-CN" sz="1400" dirty="0" err="1"/>
              <a:t>suplimentara</a:t>
            </a:r>
            <a:r>
              <a:rPr lang="en-US" altLang="zh-CN" sz="1400" dirty="0"/>
              <a:t> bine, eventual </a:t>
            </a:r>
            <a:r>
              <a:rPr lang="en-US" altLang="zh-CN" sz="1400" dirty="0" err="1" smtClean="0"/>
              <a:t>mai</a:t>
            </a:r>
            <a:r>
              <a:rPr lang="en-US" altLang="zh-CN" sz="1400" dirty="0" smtClean="0"/>
              <a:t> </a:t>
            </a:r>
            <a:r>
              <a:rPr lang="en-US" altLang="zh-CN" sz="1400" dirty="0" err="1" smtClean="0"/>
              <a:t>cere</a:t>
            </a:r>
            <a:r>
              <a:rPr lang="en-US" altLang="zh-CN" sz="1400" dirty="0" smtClean="0"/>
              <a:t> in plus</a:t>
            </a:r>
            <a:endParaRPr lang="en-US" altLang="zh-CN" sz="1400" dirty="0"/>
          </a:p>
          <a:p>
            <a:pPr marL="285750" indent="-285750">
              <a:lnSpc>
                <a:spcPct val="150000"/>
              </a:lnSpc>
              <a:buFont typeface="Wingdings" panose="05000000000000000000" pitchFamily="2" charset="2"/>
              <a:buChar char="ü"/>
            </a:pPr>
            <a:r>
              <a:rPr lang="en-US" altLang="zh-CN" sz="1400" dirty="0" err="1"/>
              <a:t>este</a:t>
            </a:r>
            <a:r>
              <a:rPr lang="en-US" altLang="zh-CN" sz="1400" dirty="0"/>
              <a:t> </a:t>
            </a:r>
            <a:r>
              <a:rPr lang="en-US" altLang="zh-CN" sz="1400" dirty="0" err="1"/>
              <a:t>extrem</a:t>
            </a:r>
            <a:r>
              <a:rPr lang="en-US" altLang="zh-CN" sz="1400" dirty="0"/>
              <a:t> de calm in </a:t>
            </a:r>
            <a:r>
              <a:rPr lang="en-US" altLang="zh-CN" sz="1400" dirty="0" err="1"/>
              <a:t>situatii</a:t>
            </a:r>
            <a:r>
              <a:rPr lang="en-US" altLang="zh-CN" sz="1400" dirty="0"/>
              <a:t> de </a:t>
            </a:r>
            <a:r>
              <a:rPr lang="en-US" altLang="zh-CN" sz="1400" dirty="0" err="1" smtClean="0"/>
              <a:t>criza</a:t>
            </a:r>
            <a:endParaRPr lang="en-US" altLang="zh-CN" sz="1400" dirty="0"/>
          </a:p>
          <a:p>
            <a:pPr marL="285750" indent="-285750">
              <a:lnSpc>
                <a:spcPct val="150000"/>
              </a:lnSpc>
              <a:buFont typeface="Wingdings" panose="05000000000000000000" pitchFamily="2" charset="2"/>
              <a:buChar char="ü"/>
            </a:pPr>
            <a:r>
              <a:rPr lang="en-US" altLang="zh-CN" sz="1400" dirty="0"/>
              <a:t>nu </a:t>
            </a:r>
            <a:r>
              <a:rPr lang="en-US" altLang="zh-CN" sz="1400" dirty="0" err="1"/>
              <a:t>cere</a:t>
            </a:r>
            <a:r>
              <a:rPr lang="en-US" altLang="zh-CN" sz="1400" dirty="0"/>
              <a:t> </a:t>
            </a:r>
            <a:r>
              <a:rPr lang="en-US" altLang="zh-CN" sz="1400" dirty="0" err="1"/>
              <a:t>ajutor</a:t>
            </a:r>
            <a:r>
              <a:rPr lang="en-US" altLang="zh-CN" sz="1400" dirty="0"/>
              <a:t>, </a:t>
            </a:r>
            <a:r>
              <a:rPr lang="en-US" altLang="zh-CN" sz="1400" dirty="0" err="1"/>
              <a:t>considerand</a:t>
            </a:r>
            <a:r>
              <a:rPr lang="en-US" altLang="zh-CN" sz="1400" dirty="0"/>
              <a:t> o </a:t>
            </a:r>
            <a:r>
              <a:rPr lang="en-US" altLang="zh-CN" sz="1400" dirty="0" err="1"/>
              <a:t>obligatie</a:t>
            </a:r>
            <a:r>
              <a:rPr lang="en-US" altLang="zh-CN" sz="1400" dirty="0"/>
              <a:t> </a:t>
            </a:r>
            <a:r>
              <a:rPr lang="en-US" altLang="zh-CN" sz="1400" dirty="0" err="1"/>
              <a:t>proprie</a:t>
            </a:r>
            <a:r>
              <a:rPr lang="en-US" altLang="zh-CN" sz="1400" dirty="0"/>
              <a:t> </a:t>
            </a:r>
            <a:r>
              <a:rPr lang="en-US" altLang="zh-CN" sz="1400" dirty="0" err="1"/>
              <a:t>sa</a:t>
            </a:r>
            <a:r>
              <a:rPr lang="en-US" altLang="zh-CN" sz="1400" dirty="0"/>
              <a:t> se </a:t>
            </a:r>
            <a:r>
              <a:rPr lang="en-US" altLang="zh-CN" sz="1400" dirty="0" err="1"/>
              <a:t>descurce</a:t>
            </a:r>
            <a:r>
              <a:rPr lang="en-US" altLang="zh-CN" sz="1400" dirty="0"/>
              <a:t> </a:t>
            </a:r>
            <a:r>
              <a:rPr lang="en-US" altLang="zh-CN" sz="1400" dirty="0" err="1"/>
              <a:t>pe</a:t>
            </a:r>
            <a:r>
              <a:rPr lang="en-US" altLang="zh-CN" sz="1400" dirty="0"/>
              <a:t> </a:t>
            </a:r>
            <a:r>
              <a:rPr lang="en-US" altLang="zh-CN" sz="1400" dirty="0" err="1"/>
              <a:t>cont</a:t>
            </a:r>
            <a:r>
              <a:rPr lang="en-US" altLang="zh-CN" sz="1400" dirty="0"/>
              <a:t> </a:t>
            </a:r>
            <a:r>
              <a:rPr lang="en-US" altLang="zh-CN" sz="1400" dirty="0" err="1"/>
              <a:t>propriu</a:t>
            </a:r>
            <a:r>
              <a:rPr lang="en-US" altLang="zh-CN" sz="1400" dirty="0"/>
              <a:t> (</a:t>
            </a:r>
            <a:r>
              <a:rPr lang="en-US" altLang="zh-CN" sz="1400" dirty="0" err="1"/>
              <a:t>asociaza</a:t>
            </a:r>
            <a:r>
              <a:rPr lang="en-US" altLang="zh-CN" sz="1400" dirty="0"/>
              <a:t> </a:t>
            </a:r>
            <a:r>
              <a:rPr lang="en-US" altLang="zh-CN" sz="1400" dirty="0" err="1"/>
              <a:t>cererea</a:t>
            </a:r>
            <a:r>
              <a:rPr lang="en-US" altLang="zh-CN" sz="1400" dirty="0"/>
              <a:t> de </a:t>
            </a:r>
            <a:r>
              <a:rPr lang="en-US" altLang="zh-CN" sz="1400" dirty="0" err="1"/>
              <a:t>ajutor</a:t>
            </a:r>
            <a:r>
              <a:rPr lang="en-US" altLang="zh-CN" sz="1400" dirty="0"/>
              <a:t> cu </a:t>
            </a:r>
            <a:r>
              <a:rPr lang="en-US" altLang="zh-CN" sz="1400" dirty="0" err="1"/>
              <a:t>slabiciunea</a:t>
            </a:r>
            <a:r>
              <a:rPr lang="en-US" altLang="zh-CN" sz="1400" dirty="0"/>
              <a:t>)</a:t>
            </a:r>
          </a:p>
        </p:txBody>
      </p:sp>
    </p:spTree>
    <p:extLst>
      <p:ext uri="{BB962C8B-B14F-4D97-AF65-F5344CB8AC3E}">
        <p14:creationId xmlns:p14="http://schemas.microsoft.com/office/powerpoint/2010/main" val="373572865"/>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jubomir.graovac\Downloads\PresentationCCDro2014-16-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9050"/>
            <a:ext cx="9144000" cy="516255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2133600" y="1200150"/>
            <a:ext cx="4648200" cy="5334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t>Factori</a:t>
            </a:r>
            <a:r>
              <a:rPr lang="en-GB" dirty="0" smtClean="0"/>
              <a:t> de </a:t>
            </a:r>
            <a:r>
              <a:rPr lang="en-GB" dirty="0" err="1" smtClean="0"/>
              <a:t>stres</a:t>
            </a:r>
            <a:r>
              <a:rPr lang="en-GB" dirty="0" smtClean="0"/>
              <a:t> </a:t>
            </a:r>
            <a:r>
              <a:rPr lang="en-GB" dirty="0" err="1" smtClean="0"/>
              <a:t>interni</a:t>
            </a:r>
            <a:r>
              <a:rPr lang="en-GB" dirty="0" smtClean="0"/>
              <a:t>: </a:t>
            </a:r>
            <a:r>
              <a:rPr lang="en-GB" dirty="0" err="1" smtClean="0"/>
              <a:t>tipare</a:t>
            </a:r>
            <a:r>
              <a:rPr lang="en-GB" dirty="0" smtClean="0"/>
              <a:t> de </a:t>
            </a:r>
            <a:r>
              <a:rPr lang="en-GB" dirty="0" err="1" smtClean="0"/>
              <a:t>gandire</a:t>
            </a:r>
            <a:r>
              <a:rPr lang="en-GB" dirty="0" smtClean="0"/>
              <a:t> </a:t>
            </a:r>
            <a:r>
              <a:rPr lang="en-GB" dirty="0" err="1" smtClean="0"/>
              <a:t>si</a:t>
            </a:r>
            <a:r>
              <a:rPr lang="en-GB" dirty="0" smtClean="0"/>
              <a:t> </a:t>
            </a:r>
            <a:r>
              <a:rPr lang="en-GB" dirty="0" err="1" smtClean="0"/>
              <a:t>comportamentale</a:t>
            </a:r>
            <a:r>
              <a:rPr lang="en-GB" dirty="0" smtClean="0"/>
              <a:t>- din </a:t>
            </a:r>
            <a:r>
              <a:rPr lang="en-GB" dirty="0" err="1" smtClean="0"/>
              <a:t>analiza</a:t>
            </a:r>
            <a:r>
              <a:rPr lang="en-GB" dirty="0" smtClean="0"/>
              <a:t> </a:t>
            </a:r>
            <a:r>
              <a:rPr lang="en-GB" dirty="0" err="1" smtClean="0"/>
              <a:t>tranzactionala</a:t>
            </a:r>
            <a:endParaRPr lang="en-GB" dirty="0"/>
          </a:p>
        </p:txBody>
      </p:sp>
      <p:graphicFrame>
        <p:nvGraphicFramePr>
          <p:cNvPr id="2" name="Diagram 1"/>
          <p:cNvGraphicFramePr/>
          <p:nvPr>
            <p:extLst>
              <p:ext uri="{D42A27DB-BD31-4B8C-83A1-F6EECF244321}">
                <p14:modId xmlns:p14="http://schemas.microsoft.com/office/powerpoint/2010/main" val="2278031572"/>
              </p:ext>
            </p:extLst>
          </p:nvPr>
        </p:nvGraphicFramePr>
        <p:xfrm>
          <a:off x="-76200" y="1809750"/>
          <a:ext cx="4953000" cy="28300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3"/>
          <p:cNvSpPr/>
          <p:nvPr/>
        </p:nvSpPr>
        <p:spPr>
          <a:xfrm>
            <a:off x="4457700" y="1875294"/>
            <a:ext cx="4572000" cy="2644250"/>
          </a:xfrm>
          <a:prstGeom prst="rect">
            <a:avLst/>
          </a:prstGeom>
        </p:spPr>
        <p:txBody>
          <a:bodyPr>
            <a:spAutoFit/>
          </a:bodyPr>
          <a:lstStyle/>
          <a:p>
            <a:pPr marL="285750" indent="-285750">
              <a:lnSpc>
                <a:spcPct val="150000"/>
              </a:lnSpc>
              <a:buFont typeface="Wingdings" panose="05000000000000000000" pitchFamily="2" charset="2"/>
              <a:buChar char="ü"/>
            </a:pPr>
            <a:r>
              <a:rPr lang="en-US" altLang="zh-CN" sz="1400" dirty="0" err="1"/>
              <a:t>pune</a:t>
            </a:r>
            <a:r>
              <a:rPr lang="en-US" altLang="zh-CN" sz="1400" dirty="0"/>
              <a:t> o </a:t>
            </a:r>
            <a:r>
              <a:rPr lang="en-US" altLang="zh-CN" sz="1400" dirty="0" err="1"/>
              <a:t>presiune</a:t>
            </a:r>
            <a:r>
              <a:rPr lang="en-US" altLang="zh-CN" sz="1400" dirty="0"/>
              <a:t> </a:t>
            </a:r>
            <a:r>
              <a:rPr lang="en-US" altLang="zh-CN" sz="1400" dirty="0" err="1"/>
              <a:t>enorma</a:t>
            </a:r>
            <a:r>
              <a:rPr lang="en-US" altLang="zh-CN" sz="1400" dirty="0"/>
              <a:t> </a:t>
            </a:r>
            <a:r>
              <a:rPr lang="en-US" altLang="zh-CN" sz="1400" dirty="0" err="1"/>
              <a:t>pe</a:t>
            </a:r>
            <a:r>
              <a:rPr lang="en-US" altLang="zh-CN" sz="1400" dirty="0"/>
              <a:t> </a:t>
            </a:r>
            <a:r>
              <a:rPr lang="en-US" altLang="zh-CN" sz="1400" dirty="0" err="1"/>
              <a:t>ei</a:t>
            </a:r>
            <a:r>
              <a:rPr lang="en-US" altLang="zh-CN" sz="1400" dirty="0"/>
              <a:t> </a:t>
            </a:r>
            <a:r>
              <a:rPr lang="en-US" altLang="zh-CN" sz="1400" dirty="0" err="1"/>
              <a:t>insisi</a:t>
            </a:r>
            <a:r>
              <a:rPr lang="en-US" altLang="zh-CN" sz="1400" dirty="0"/>
              <a:t> </a:t>
            </a:r>
            <a:r>
              <a:rPr lang="en-US" altLang="zh-CN" sz="1400" dirty="0" err="1"/>
              <a:t>si</a:t>
            </a:r>
            <a:r>
              <a:rPr lang="en-US" altLang="zh-CN" sz="1400" dirty="0"/>
              <a:t> </a:t>
            </a:r>
            <a:r>
              <a:rPr lang="en-US" altLang="zh-CN" sz="1400" dirty="0" err="1"/>
              <a:t>pe</a:t>
            </a:r>
            <a:r>
              <a:rPr lang="en-US" altLang="zh-CN" sz="1400" dirty="0"/>
              <a:t> </a:t>
            </a:r>
            <a:r>
              <a:rPr lang="en-US" altLang="zh-CN" sz="1400" dirty="0" err="1"/>
              <a:t>ceilalti</a:t>
            </a:r>
            <a:r>
              <a:rPr lang="en-US" altLang="zh-CN" sz="1400" dirty="0"/>
              <a:t>, </a:t>
            </a:r>
            <a:r>
              <a:rPr lang="en-US" altLang="zh-CN" sz="1400" dirty="0" err="1"/>
              <a:t>facand</a:t>
            </a:r>
            <a:r>
              <a:rPr lang="en-US" altLang="zh-CN" sz="1400" dirty="0"/>
              <a:t> din </a:t>
            </a:r>
            <a:r>
              <a:rPr lang="en-US" altLang="zh-CN" sz="1400" dirty="0" err="1"/>
              <a:t>ce</a:t>
            </a:r>
            <a:r>
              <a:rPr lang="en-US" altLang="zh-CN" sz="1400" dirty="0"/>
              <a:t> in </a:t>
            </a:r>
            <a:r>
              <a:rPr lang="en-US" altLang="zh-CN" sz="1400" dirty="0" err="1"/>
              <a:t>ce</a:t>
            </a:r>
            <a:r>
              <a:rPr lang="en-US" altLang="zh-CN" sz="1400" dirty="0"/>
              <a:t> </a:t>
            </a:r>
            <a:r>
              <a:rPr lang="en-US" altLang="zh-CN" sz="1400" dirty="0" err="1"/>
              <a:t>mai</a:t>
            </a:r>
            <a:r>
              <a:rPr lang="en-US" altLang="zh-CN" sz="1400" dirty="0"/>
              <a:t> </a:t>
            </a:r>
            <a:r>
              <a:rPr lang="en-US" altLang="zh-CN" sz="1400" dirty="0" err="1" smtClean="0"/>
              <a:t>multe</a:t>
            </a:r>
            <a:r>
              <a:rPr lang="en-US" altLang="zh-CN" sz="1400" dirty="0" smtClean="0"/>
              <a:t>, se </a:t>
            </a:r>
            <a:r>
              <a:rPr lang="en-US" altLang="zh-CN" sz="1400" dirty="0" err="1" smtClean="0"/>
              <a:t>supraincarca</a:t>
            </a:r>
            <a:endParaRPr lang="en-US" altLang="zh-CN" sz="1400" dirty="0"/>
          </a:p>
          <a:p>
            <a:pPr marL="285750" indent="-285750">
              <a:lnSpc>
                <a:spcPct val="150000"/>
              </a:lnSpc>
              <a:buFont typeface="Wingdings" panose="05000000000000000000" pitchFamily="2" charset="2"/>
              <a:buChar char="ü"/>
            </a:pPr>
            <a:r>
              <a:rPr lang="en-US" altLang="zh-CN" sz="1400" dirty="0" err="1"/>
              <a:t>risca</a:t>
            </a:r>
            <a:r>
              <a:rPr lang="en-US" altLang="zh-CN" sz="1400" dirty="0"/>
              <a:t> </a:t>
            </a:r>
            <a:r>
              <a:rPr lang="en-US" altLang="zh-CN" sz="1400" dirty="0" err="1"/>
              <a:t>sa</a:t>
            </a:r>
            <a:r>
              <a:rPr lang="en-US" altLang="zh-CN" sz="1400" dirty="0"/>
              <a:t> </a:t>
            </a:r>
            <a:r>
              <a:rPr lang="en-US" altLang="zh-CN" sz="1400" dirty="0" err="1"/>
              <a:t>investeasca</a:t>
            </a:r>
            <a:r>
              <a:rPr lang="en-US" altLang="zh-CN" sz="1400" dirty="0"/>
              <a:t> </a:t>
            </a:r>
            <a:r>
              <a:rPr lang="en-US" altLang="zh-CN" sz="1400" dirty="0" err="1"/>
              <a:t>timp</a:t>
            </a:r>
            <a:r>
              <a:rPr lang="en-US" altLang="zh-CN" sz="1400" dirty="0"/>
              <a:t> </a:t>
            </a:r>
            <a:r>
              <a:rPr lang="en-US" altLang="zh-CN" sz="1400" dirty="0" err="1"/>
              <a:t>si</a:t>
            </a:r>
            <a:r>
              <a:rPr lang="en-US" altLang="zh-CN" sz="1400" dirty="0"/>
              <a:t> </a:t>
            </a:r>
            <a:r>
              <a:rPr lang="en-US" altLang="zh-CN" sz="1400" dirty="0" err="1"/>
              <a:t>alte</a:t>
            </a:r>
            <a:r>
              <a:rPr lang="en-US" altLang="zh-CN" sz="1400" dirty="0"/>
              <a:t> </a:t>
            </a:r>
            <a:r>
              <a:rPr lang="en-US" altLang="zh-CN" sz="1400" dirty="0" err="1"/>
              <a:t>resurse</a:t>
            </a:r>
            <a:r>
              <a:rPr lang="en-US" altLang="zh-CN" sz="1400" dirty="0"/>
              <a:t> in </a:t>
            </a:r>
            <a:r>
              <a:rPr lang="en-US" altLang="zh-CN" sz="1400" dirty="0" err="1"/>
              <a:t>proiecte</a:t>
            </a:r>
            <a:r>
              <a:rPr lang="en-US" altLang="zh-CN" sz="1400" dirty="0"/>
              <a:t> care </a:t>
            </a:r>
            <a:r>
              <a:rPr lang="en-US" altLang="zh-CN" sz="1400" dirty="0" err="1"/>
              <a:t>chiar</a:t>
            </a:r>
            <a:r>
              <a:rPr lang="en-US" altLang="zh-CN" sz="1400" dirty="0"/>
              <a:t> nu au </a:t>
            </a:r>
            <a:r>
              <a:rPr lang="en-US" altLang="zh-CN" sz="1400" dirty="0" err="1"/>
              <a:t>sanse</a:t>
            </a:r>
            <a:r>
              <a:rPr lang="en-US" altLang="zh-CN" sz="1400" dirty="0"/>
              <a:t> de </a:t>
            </a:r>
            <a:r>
              <a:rPr lang="en-US" altLang="zh-CN" sz="1400" dirty="0" err="1"/>
              <a:t>reusita</a:t>
            </a:r>
            <a:r>
              <a:rPr lang="en-US" altLang="zh-CN" sz="1400" dirty="0"/>
              <a:t>, </a:t>
            </a:r>
            <a:r>
              <a:rPr lang="en-US" altLang="zh-CN" sz="1400" dirty="0" err="1"/>
              <a:t>numai</a:t>
            </a:r>
            <a:r>
              <a:rPr lang="en-US" altLang="zh-CN" sz="1400" dirty="0"/>
              <a:t> din </a:t>
            </a:r>
            <a:r>
              <a:rPr lang="en-US" altLang="zh-CN" sz="1400" dirty="0" err="1"/>
              <a:t>dorinta</a:t>
            </a:r>
            <a:r>
              <a:rPr lang="en-US" altLang="zh-CN" sz="1400" dirty="0"/>
              <a:t> de a nu </a:t>
            </a:r>
            <a:r>
              <a:rPr lang="en-US" altLang="zh-CN" sz="1400" dirty="0" err="1"/>
              <a:t>renunta</a:t>
            </a:r>
            <a:endParaRPr lang="en-US" altLang="zh-CN" sz="1400" dirty="0"/>
          </a:p>
          <a:p>
            <a:pPr marL="285750" indent="-285750">
              <a:lnSpc>
                <a:spcPct val="150000"/>
              </a:lnSpc>
              <a:buFont typeface="Wingdings" panose="05000000000000000000" pitchFamily="2" charset="2"/>
              <a:buChar char="ü"/>
            </a:pPr>
            <a:r>
              <a:rPr lang="en-US" altLang="zh-CN" sz="1400" dirty="0" err="1"/>
              <a:t>isi</a:t>
            </a:r>
            <a:r>
              <a:rPr lang="en-US" altLang="zh-CN" sz="1400" dirty="0"/>
              <a:t> impinge/ </a:t>
            </a:r>
            <a:r>
              <a:rPr lang="en-US" altLang="zh-CN" sz="1400" dirty="0" err="1"/>
              <a:t>testeaza</a:t>
            </a:r>
            <a:r>
              <a:rPr lang="en-US" altLang="zh-CN" sz="1400" dirty="0"/>
              <a:t> permanent </a:t>
            </a:r>
            <a:r>
              <a:rPr lang="en-US" altLang="zh-CN" sz="1400" dirty="0" err="1"/>
              <a:t>limitele</a:t>
            </a:r>
            <a:r>
              <a:rPr lang="en-US" altLang="zh-CN" sz="1400" dirty="0"/>
              <a:t>, </a:t>
            </a:r>
            <a:r>
              <a:rPr lang="en-US" altLang="zh-CN" sz="1400" dirty="0" err="1"/>
              <a:t>considerand</a:t>
            </a:r>
            <a:r>
              <a:rPr lang="en-US" altLang="zh-CN" sz="1400" dirty="0"/>
              <a:t> ca </a:t>
            </a:r>
            <a:r>
              <a:rPr lang="en-US" altLang="zh-CN" sz="1400" dirty="0" err="1"/>
              <a:t>daca</a:t>
            </a:r>
            <a:r>
              <a:rPr lang="en-US" altLang="zh-CN" sz="1400" dirty="0"/>
              <a:t> </a:t>
            </a:r>
            <a:r>
              <a:rPr lang="en-US" altLang="zh-CN" sz="1400" dirty="0" err="1"/>
              <a:t>isi</a:t>
            </a:r>
            <a:r>
              <a:rPr lang="en-US" altLang="zh-CN" sz="1400" dirty="0"/>
              <a:t> </a:t>
            </a:r>
            <a:r>
              <a:rPr lang="en-US" altLang="zh-CN" sz="1400" dirty="0" err="1"/>
              <a:t>asuma</a:t>
            </a:r>
            <a:r>
              <a:rPr lang="en-US" altLang="zh-CN" sz="1400" dirty="0"/>
              <a:t> </a:t>
            </a:r>
            <a:r>
              <a:rPr lang="en-US" altLang="zh-CN" sz="1400" dirty="0" err="1"/>
              <a:t>doar</a:t>
            </a:r>
            <a:r>
              <a:rPr lang="en-US" altLang="zh-CN" sz="1400" dirty="0"/>
              <a:t> o </a:t>
            </a:r>
            <a:r>
              <a:rPr lang="en-US" altLang="zh-CN" sz="1400" dirty="0" err="1"/>
              <a:t>incarcatura</a:t>
            </a:r>
            <a:r>
              <a:rPr lang="en-US" altLang="zh-CN" sz="1400" dirty="0"/>
              <a:t> de </a:t>
            </a:r>
            <a:r>
              <a:rPr lang="en-US" altLang="zh-CN" sz="1400" dirty="0" err="1"/>
              <a:t>munca</a:t>
            </a:r>
            <a:r>
              <a:rPr lang="en-US" altLang="zh-CN" sz="1400" dirty="0"/>
              <a:t> </a:t>
            </a:r>
            <a:r>
              <a:rPr lang="en-US" altLang="zh-CN" sz="1400" dirty="0" err="1"/>
              <a:t>mai</a:t>
            </a:r>
            <a:r>
              <a:rPr lang="en-US" altLang="zh-CN" sz="1400" dirty="0"/>
              <a:t> mica, pare slab/ </a:t>
            </a:r>
            <a:r>
              <a:rPr lang="en-US" altLang="zh-CN" sz="1400" dirty="0" err="1"/>
              <a:t>ineficient</a:t>
            </a:r>
            <a:r>
              <a:rPr lang="en-US" altLang="zh-CN" sz="1400" dirty="0"/>
              <a:t>/ </a:t>
            </a:r>
            <a:r>
              <a:rPr lang="en-US" altLang="zh-CN" sz="1400" dirty="0" err="1"/>
              <a:t>neproductiv</a:t>
            </a:r>
            <a:r>
              <a:rPr lang="en-US" altLang="zh-CN" sz="1400" dirty="0"/>
              <a:t> in fata </a:t>
            </a:r>
            <a:r>
              <a:rPr lang="en-US" altLang="zh-CN" sz="1400" dirty="0" err="1"/>
              <a:t>celorlalti</a:t>
            </a:r>
            <a:endParaRPr lang="en-US" altLang="zh-CN" sz="1400" dirty="0"/>
          </a:p>
        </p:txBody>
      </p:sp>
    </p:spTree>
    <p:extLst>
      <p:ext uri="{BB962C8B-B14F-4D97-AF65-F5344CB8AC3E}">
        <p14:creationId xmlns:p14="http://schemas.microsoft.com/office/powerpoint/2010/main" val="673252644"/>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jubomir.graovac\Downloads\PresentationCCDro2014-16-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9050"/>
            <a:ext cx="9144000" cy="51625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4376811" y="1620752"/>
            <a:ext cx="4319588" cy="2160587"/>
          </a:xfrm>
          <a:prstGeom prst="rect">
            <a:avLst/>
          </a:prstGeom>
          <a:solidFill>
            <a:srgbClr val="FFFFFF"/>
          </a:solidFill>
          <a:ln w="12600">
            <a:solidFill>
              <a:srgbClr val="003375"/>
            </a:solidFill>
            <a:round/>
            <a:headEnd/>
            <a:tailEnd/>
          </a:ln>
        </p:spPr>
        <p:txBody>
          <a:bodyPr wrap="none" anchor="ctr"/>
          <a:lstStyle/>
          <a:p>
            <a:pPr lvl="0" algn="ctr">
              <a:lnSpc>
                <a:spcPct val="110000"/>
              </a:lnSpc>
            </a:pPr>
            <a:r>
              <a:rPr lang="ro-RO" altLang="ro-RO" sz="2800" i="1" dirty="0">
                <a:solidFill>
                  <a:srgbClr val="1C2E6E"/>
                </a:solidFill>
              </a:rPr>
              <a:t>Nu poți opri valurile</a:t>
            </a:r>
            <a:r>
              <a:rPr lang="de-DE" altLang="ro-RO" sz="2800" i="1" dirty="0">
                <a:solidFill>
                  <a:srgbClr val="1C2E6E"/>
                </a:solidFill>
              </a:rPr>
              <a:t>,</a:t>
            </a:r>
            <a:r>
              <a:rPr lang="ro-RO" altLang="ro-RO" sz="2800" i="1" dirty="0">
                <a:solidFill>
                  <a:srgbClr val="1C2E6E"/>
                </a:solidFill>
              </a:rPr>
              <a:t> </a:t>
            </a:r>
          </a:p>
          <a:p>
            <a:pPr lvl="0" algn="ctr">
              <a:lnSpc>
                <a:spcPct val="110000"/>
              </a:lnSpc>
            </a:pPr>
            <a:r>
              <a:rPr lang="ro-RO" altLang="ro-RO" sz="2800" i="1" dirty="0">
                <a:solidFill>
                  <a:srgbClr val="1C2E6E"/>
                </a:solidFill>
              </a:rPr>
              <a:t>dar poți învăța să faci surf</a:t>
            </a:r>
            <a:r>
              <a:rPr lang="de-DE" altLang="ro-RO" sz="2800" i="1" dirty="0">
                <a:solidFill>
                  <a:srgbClr val="1C2E6E"/>
                </a:solidFill>
              </a:rPr>
              <a:t>.</a:t>
            </a:r>
          </a:p>
        </p:txBody>
      </p:sp>
      <p:sp>
        <p:nvSpPr>
          <p:cNvPr id="6" name="Text Box 5"/>
          <p:cNvSpPr txBox="1">
            <a:spLocks noChangeArrowheads="1"/>
          </p:cNvSpPr>
          <p:nvPr/>
        </p:nvSpPr>
        <p:spPr bwMode="auto">
          <a:xfrm>
            <a:off x="4651449" y="4136939"/>
            <a:ext cx="3814762" cy="41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charset="0"/>
                <a:cs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charset="0"/>
                <a:cs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charset="0"/>
                <a:cs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charset="0"/>
                <a:cs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Arial" charset="0"/>
                <a:cs typeface="Arial" charset="0"/>
              </a:defRPr>
            </a:lvl9pPr>
          </a:lstStyle>
          <a:p>
            <a:pPr indent="2244725">
              <a:lnSpc>
                <a:spcPct val="200000"/>
              </a:lnSpc>
              <a:defRPr/>
            </a:pPr>
            <a:r>
              <a:rPr lang="de-DE" sz="1600" i="1" dirty="0">
                <a:solidFill>
                  <a:srgbClr val="003375"/>
                </a:solidFill>
              </a:rPr>
              <a:t>Joseph Goldstein</a:t>
            </a:r>
          </a:p>
        </p:txBody>
      </p:sp>
      <p:pic>
        <p:nvPicPr>
          <p:cNvPr id="6146" name="Picture 2" descr="Man Surfing on Wav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1620752"/>
            <a:ext cx="3744621" cy="2160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912289"/>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jubomir.graovac\Downloads\PresentationCCDro2014-16-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9050"/>
            <a:ext cx="9144000" cy="51625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6353" t="16760" r="5138" b="7899"/>
          <a:stretch/>
        </p:blipFill>
        <p:spPr bwMode="auto">
          <a:xfrm>
            <a:off x="1981200" y="1071782"/>
            <a:ext cx="7162800" cy="3738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651" y="2190750"/>
            <a:ext cx="1899285" cy="1337525"/>
          </a:xfrm>
          <a:prstGeom prst="rect">
            <a:avLst/>
          </a:prstGeom>
        </p:spPr>
      </p:pic>
      <p:sp>
        <p:nvSpPr>
          <p:cNvPr id="28" name="TextBox 27">
            <a:extLst>
              <a:ext uri="{FF2B5EF4-FFF2-40B4-BE49-F238E27FC236}">
                <a16:creationId xmlns="" xmlns:a16="http://schemas.microsoft.com/office/drawing/2014/main" id="{E5609C99-9BDD-A441-91AB-0C521DC6C5D0}"/>
              </a:ext>
            </a:extLst>
          </p:cNvPr>
          <p:cNvSpPr txBox="1"/>
          <p:nvPr/>
        </p:nvSpPr>
        <p:spPr>
          <a:xfrm>
            <a:off x="3505200" y="2354098"/>
            <a:ext cx="1236236" cy="707886"/>
          </a:xfrm>
          <a:prstGeom prst="rect">
            <a:avLst/>
          </a:prstGeom>
          <a:noFill/>
        </p:spPr>
        <p:txBody>
          <a:bodyPr wrap="none" rtlCol="0">
            <a:spAutoFit/>
          </a:bodyPr>
          <a:lstStyle/>
          <a:p>
            <a:r>
              <a:rPr lang="fr-FR" sz="1000" dirty="0" err="1">
                <a:solidFill>
                  <a:schemeClr val="tx1">
                    <a:lumMod val="75000"/>
                    <a:lumOff val="25000"/>
                  </a:schemeClr>
                </a:solidFill>
              </a:rPr>
              <a:t>exerciții</a:t>
            </a:r>
            <a:r>
              <a:rPr lang="fr-FR" sz="1000" dirty="0">
                <a:solidFill>
                  <a:schemeClr val="tx1">
                    <a:lumMod val="75000"/>
                    <a:lumOff val="25000"/>
                  </a:schemeClr>
                </a:solidFill>
              </a:rPr>
              <a:t> </a:t>
            </a:r>
            <a:r>
              <a:rPr lang="fr-FR" sz="1000" dirty="0" err="1">
                <a:solidFill>
                  <a:schemeClr val="tx1">
                    <a:lumMod val="75000"/>
                    <a:lumOff val="25000"/>
                  </a:schemeClr>
                </a:solidFill>
              </a:rPr>
              <a:t>respirație</a:t>
            </a:r>
            <a:endParaRPr lang="fr-FR" sz="1000" dirty="0">
              <a:solidFill>
                <a:schemeClr val="tx1">
                  <a:lumMod val="75000"/>
                  <a:lumOff val="25000"/>
                </a:schemeClr>
              </a:solidFill>
            </a:endParaRPr>
          </a:p>
          <a:p>
            <a:r>
              <a:rPr lang="fr-FR" sz="1000" dirty="0" err="1">
                <a:solidFill>
                  <a:schemeClr val="tx1">
                    <a:lumMod val="75000"/>
                    <a:lumOff val="25000"/>
                  </a:schemeClr>
                </a:solidFill>
              </a:rPr>
              <a:t>relaxarea</a:t>
            </a:r>
            <a:r>
              <a:rPr lang="fr-FR" sz="1000" dirty="0">
                <a:solidFill>
                  <a:schemeClr val="tx1">
                    <a:lumMod val="75000"/>
                    <a:lumOff val="25000"/>
                  </a:schemeClr>
                </a:solidFill>
              </a:rPr>
              <a:t> </a:t>
            </a:r>
            <a:r>
              <a:rPr lang="fr-FR" sz="1000" dirty="0" err="1">
                <a:solidFill>
                  <a:schemeClr val="tx1">
                    <a:lumMod val="75000"/>
                    <a:lumOff val="25000"/>
                  </a:schemeClr>
                </a:solidFill>
              </a:rPr>
              <a:t>musculară</a:t>
            </a:r>
            <a:endParaRPr lang="fr-FR" sz="1000" dirty="0">
              <a:solidFill>
                <a:schemeClr val="tx1">
                  <a:lumMod val="75000"/>
                  <a:lumOff val="25000"/>
                </a:schemeClr>
              </a:solidFill>
            </a:endParaRPr>
          </a:p>
          <a:p>
            <a:r>
              <a:rPr lang="fr-FR" sz="1000" dirty="0" err="1">
                <a:solidFill>
                  <a:schemeClr val="tx1">
                    <a:lumMod val="75000"/>
                    <a:lumOff val="25000"/>
                  </a:schemeClr>
                </a:solidFill>
              </a:rPr>
              <a:t>vizualizarea</a:t>
            </a:r>
            <a:endParaRPr lang="fr-FR" sz="1000" dirty="0">
              <a:solidFill>
                <a:schemeClr val="tx1">
                  <a:lumMod val="75000"/>
                  <a:lumOff val="25000"/>
                </a:schemeClr>
              </a:solidFill>
            </a:endParaRPr>
          </a:p>
          <a:p>
            <a:r>
              <a:rPr lang="fr-FR" sz="1000" dirty="0">
                <a:solidFill>
                  <a:schemeClr val="tx1">
                    <a:lumMod val="75000"/>
                    <a:lumOff val="25000"/>
                  </a:schemeClr>
                </a:solidFill>
              </a:rPr>
              <a:t>….</a:t>
            </a:r>
          </a:p>
        </p:txBody>
      </p:sp>
      <p:sp>
        <p:nvSpPr>
          <p:cNvPr id="29" name="TextBox 28">
            <a:extLst>
              <a:ext uri="{FF2B5EF4-FFF2-40B4-BE49-F238E27FC236}">
                <a16:creationId xmlns="" xmlns:a16="http://schemas.microsoft.com/office/drawing/2014/main" id="{7B95AB78-5536-CC40-A75E-8E9ED46ADF90}"/>
              </a:ext>
            </a:extLst>
          </p:cNvPr>
          <p:cNvSpPr txBox="1"/>
          <p:nvPr/>
        </p:nvSpPr>
        <p:spPr>
          <a:xfrm>
            <a:off x="5121928" y="2314293"/>
            <a:ext cx="1278872" cy="707886"/>
          </a:xfrm>
          <a:prstGeom prst="rect">
            <a:avLst/>
          </a:prstGeom>
          <a:noFill/>
        </p:spPr>
        <p:txBody>
          <a:bodyPr wrap="square" rtlCol="0">
            <a:spAutoFit/>
          </a:bodyPr>
          <a:lstStyle/>
          <a:p>
            <a:r>
              <a:rPr lang="fr-FR" sz="1000" dirty="0" err="1">
                <a:solidFill>
                  <a:schemeClr val="tx1">
                    <a:lumMod val="75000"/>
                    <a:lumOff val="25000"/>
                  </a:schemeClr>
                </a:solidFill>
              </a:rPr>
              <a:t>transformarea</a:t>
            </a:r>
            <a:r>
              <a:rPr lang="fr-FR" sz="1000" dirty="0">
                <a:solidFill>
                  <a:schemeClr val="tx1">
                    <a:lumMod val="75000"/>
                    <a:lumOff val="25000"/>
                  </a:schemeClr>
                </a:solidFill>
              </a:rPr>
              <a:t> </a:t>
            </a:r>
            <a:r>
              <a:rPr lang="fr-FR" sz="1000" dirty="0" err="1">
                <a:solidFill>
                  <a:schemeClr val="tx1">
                    <a:lumMod val="75000"/>
                    <a:lumOff val="25000"/>
                  </a:schemeClr>
                </a:solidFill>
              </a:rPr>
              <a:t>dialogului</a:t>
            </a:r>
            <a:r>
              <a:rPr lang="fr-FR" sz="1000" dirty="0">
                <a:solidFill>
                  <a:schemeClr val="tx1">
                    <a:lumMod val="75000"/>
                    <a:lumOff val="25000"/>
                  </a:schemeClr>
                </a:solidFill>
              </a:rPr>
              <a:t> </a:t>
            </a:r>
            <a:r>
              <a:rPr lang="fr-FR" sz="1000" dirty="0" err="1">
                <a:solidFill>
                  <a:schemeClr val="tx1">
                    <a:lumMod val="75000"/>
                    <a:lumOff val="25000"/>
                  </a:schemeClr>
                </a:solidFill>
              </a:rPr>
              <a:t>interior</a:t>
            </a:r>
            <a:r>
              <a:rPr lang="fr-FR" sz="1000" dirty="0">
                <a:solidFill>
                  <a:schemeClr val="tx1">
                    <a:lumMod val="75000"/>
                    <a:lumOff val="25000"/>
                  </a:schemeClr>
                </a:solidFill>
              </a:rPr>
              <a:t> </a:t>
            </a:r>
            <a:r>
              <a:rPr lang="fr-FR" sz="1000" dirty="0" err="1">
                <a:solidFill>
                  <a:schemeClr val="tx1">
                    <a:lumMod val="75000"/>
                    <a:lumOff val="25000"/>
                  </a:schemeClr>
                </a:solidFill>
              </a:rPr>
              <a:t>negativ</a:t>
            </a:r>
            <a:r>
              <a:rPr lang="fr-FR" sz="1000" dirty="0">
                <a:solidFill>
                  <a:schemeClr val="tx1">
                    <a:lumMod val="75000"/>
                    <a:lumOff val="25000"/>
                  </a:schemeClr>
                </a:solidFill>
              </a:rPr>
              <a:t> </a:t>
            </a:r>
            <a:r>
              <a:rPr lang="fr-FR" sz="1000" dirty="0" err="1">
                <a:solidFill>
                  <a:schemeClr val="tx1">
                    <a:lumMod val="75000"/>
                    <a:lumOff val="25000"/>
                  </a:schemeClr>
                </a:solidFill>
              </a:rPr>
              <a:t>în</a:t>
            </a:r>
            <a:r>
              <a:rPr lang="fr-FR" sz="1000" dirty="0">
                <a:solidFill>
                  <a:schemeClr val="tx1">
                    <a:lumMod val="75000"/>
                    <a:lumOff val="25000"/>
                  </a:schemeClr>
                </a:solidFill>
              </a:rPr>
              <a:t> </a:t>
            </a:r>
            <a:r>
              <a:rPr lang="fr-FR" sz="1000" dirty="0" err="1">
                <a:solidFill>
                  <a:schemeClr val="tx1">
                    <a:lumMod val="75000"/>
                    <a:lumOff val="25000"/>
                  </a:schemeClr>
                </a:solidFill>
              </a:rPr>
              <a:t>dialog</a:t>
            </a:r>
            <a:r>
              <a:rPr lang="fr-FR" sz="1000" dirty="0">
                <a:solidFill>
                  <a:schemeClr val="tx1">
                    <a:lumMod val="75000"/>
                    <a:lumOff val="25000"/>
                  </a:schemeClr>
                </a:solidFill>
              </a:rPr>
              <a:t> </a:t>
            </a:r>
            <a:r>
              <a:rPr lang="fr-FR" sz="1000" dirty="0" err="1">
                <a:solidFill>
                  <a:schemeClr val="tx1">
                    <a:lumMod val="75000"/>
                    <a:lumOff val="25000"/>
                  </a:schemeClr>
                </a:solidFill>
              </a:rPr>
              <a:t>interior</a:t>
            </a:r>
            <a:r>
              <a:rPr lang="fr-FR" sz="1000" dirty="0">
                <a:solidFill>
                  <a:schemeClr val="tx1">
                    <a:lumMod val="75000"/>
                    <a:lumOff val="25000"/>
                  </a:schemeClr>
                </a:solidFill>
              </a:rPr>
              <a:t> </a:t>
            </a:r>
            <a:r>
              <a:rPr lang="fr-FR" sz="1000" dirty="0" err="1">
                <a:solidFill>
                  <a:schemeClr val="tx1">
                    <a:lumMod val="75000"/>
                    <a:lumOff val="25000"/>
                  </a:schemeClr>
                </a:solidFill>
              </a:rPr>
              <a:t>pozitiv</a:t>
            </a:r>
            <a:endParaRPr lang="fr-FR" sz="1000" dirty="0">
              <a:solidFill>
                <a:schemeClr val="tx1">
                  <a:lumMod val="75000"/>
                  <a:lumOff val="25000"/>
                </a:schemeClr>
              </a:solidFill>
            </a:endParaRPr>
          </a:p>
        </p:txBody>
      </p:sp>
      <p:sp>
        <p:nvSpPr>
          <p:cNvPr id="30" name="TextBox 29">
            <a:extLst>
              <a:ext uri="{FF2B5EF4-FFF2-40B4-BE49-F238E27FC236}">
                <a16:creationId xmlns="" xmlns:a16="http://schemas.microsoft.com/office/drawing/2014/main" id="{94E71920-047B-424B-8E9D-31352BF42150}"/>
              </a:ext>
            </a:extLst>
          </p:cNvPr>
          <p:cNvSpPr txBox="1"/>
          <p:nvPr/>
        </p:nvSpPr>
        <p:spPr>
          <a:xfrm>
            <a:off x="6629400" y="2266950"/>
            <a:ext cx="1148071" cy="861774"/>
          </a:xfrm>
          <a:prstGeom prst="rect">
            <a:avLst/>
          </a:prstGeom>
          <a:noFill/>
        </p:spPr>
        <p:txBody>
          <a:bodyPr wrap="none" rtlCol="0">
            <a:spAutoFit/>
          </a:bodyPr>
          <a:lstStyle/>
          <a:p>
            <a:r>
              <a:rPr lang="fr-FR" sz="1000" dirty="0">
                <a:solidFill>
                  <a:schemeClr val="tx1">
                    <a:lumMod val="75000"/>
                    <a:lumOff val="25000"/>
                  </a:schemeClr>
                </a:solidFill>
              </a:rPr>
              <a:t>sport</a:t>
            </a:r>
          </a:p>
          <a:p>
            <a:r>
              <a:rPr lang="fr-FR" sz="1000" dirty="0" err="1">
                <a:solidFill>
                  <a:schemeClr val="tx1">
                    <a:lumMod val="75000"/>
                    <a:lumOff val="25000"/>
                  </a:schemeClr>
                </a:solidFill>
              </a:rPr>
              <a:t>strigăt</a:t>
            </a:r>
            <a:endParaRPr lang="fr-FR" sz="1000" dirty="0">
              <a:solidFill>
                <a:schemeClr val="tx1">
                  <a:lumMod val="75000"/>
                  <a:lumOff val="25000"/>
                </a:schemeClr>
              </a:solidFill>
            </a:endParaRPr>
          </a:p>
          <a:p>
            <a:r>
              <a:rPr lang="fr-FR" sz="1000" dirty="0" err="1">
                <a:solidFill>
                  <a:schemeClr val="tx1">
                    <a:lumMod val="75000"/>
                    <a:lumOff val="25000"/>
                  </a:schemeClr>
                </a:solidFill>
              </a:rPr>
              <a:t>lovit</a:t>
            </a:r>
            <a:r>
              <a:rPr lang="fr-FR" sz="1000" dirty="0">
                <a:solidFill>
                  <a:schemeClr val="tx1">
                    <a:lumMod val="75000"/>
                    <a:lumOff val="25000"/>
                  </a:schemeClr>
                </a:solidFill>
              </a:rPr>
              <a:t> </a:t>
            </a:r>
            <a:r>
              <a:rPr lang="fr-FR" sz="1000" dirty="0" err="1">
                <a:solidFill>
                  <a:schemeClr val="tx1">
                    <a:lumMod val="75000"/>
                    <a:lumOff val="25000"/>
                  </a:schemeClr>
                </a:solidFill>
              </a:rPr>
              <a:t>masă</a:t>
            </a:r>
            <a:r>
              <a:rPr lang="fr-FR" sz="1000" dirty="0">
                <a:solidFill>
                  <a:schemeClr val="tx1">
                    <a:lumMod val="75000"/>
                    <a:lumOff val="25000"/>
                  </a:schemeClr>
                </a:solidFill>
              </a:rPr>
              <a:t> / </a:t>
            </a:r>
            <a:r>
              <a:rPr lang="fr-FR" sz="1000" dirty="0" err="1">
                <a:solidFill>
                  <a:schemeClr val="tx1">
                    <a:lumMod val="75000"/>
                    <a:lumOff val="25000"/>
                  </a:schemeClr>
                </a:solidFill>
              </a:rPr>
              <a:t>podea</a:t>
            </a:r>
            <a:endParaRPr lang="fr-FR" sz="1000" dirty="0">
              <a:solidFill>
                <a:schemeClr val="tx1">
                  <a:lumMod val="75000"/>
                  <a:lumOff val="25000"/>
                </a:schemeClr>
              </a:solidFill>
            </a:endParaRPr>
          </a:p>
          <a:p>
            <a:r>
              <a:rPr lang="fr-FR" sz="1000" dirty="0" err="1">
                <a:solidFill>
                  <a:schemeClr val="tx1">
                    <a:lumMod val="75000"/>
                    <a:lumOff val="25000"/>
                  </a:schemeClr>
                </a:solidFill>
              </a:rPr>
              <a:t>plâns</a:t>
            </a:r>
            <a:endParaRPr lang="fr-FR" sz="1000" dirty="0">
              <a:solidFill>
                <a:schemeClr val="tx1">
                  <a:lumMod val="75000"/>
                  <a:lumOff val="25000"/>
                </a:schemeClr>
              </a:solidFill>
            </a:endParaRPr>
          </a:p>
          <a:p>
            <a:r>
              <a:rPr lang="fr-FR" sz="1000" dirty="0">
                <a:solidFill>
                  <a:schemeClr val="tx1">
                    <a:lumMod val="75000"/>
                    <a:lumOff val="25000"/>
                  </a:schemeClr>
                </a:solidFill>
              </a:rPr>
              <a:t>….</a:t>
            </a:r>
          </a:p>
        </p:txBody>
      </p:sp>
      <p:sp>
        <p:nvSpPr>
          <p:cNvPr id="31" name="TextBox 30">
            <a:extLst>
              <a:ext uri="{FF2B5EF4-FFF2-40B4-BE49-F238E27FC236}">
                <a16:creationId xmlns="" xmlns:a16="http://schemas.microsoft.com/office/drawing/2014/main" id="{6FDCD0A7-2BE3-854B-B1BC-2DF219AE2540}"/>
              </a:ext>
            </a:extLst>
          </p:cNvPr>
          <p:cNvSpPr txBox="1"/>
          <p:nvPr/>
        </p:nvSpPr>
        <p:spPr>
          <a:xfrm>
            <a:off x="1978143" y="2322552"/>
            <a:ext cx="1222257" cy="707886"/>
          </a:xfrm>
          <a:prstGeom prst="rect">
            <a:avLst/>
          </a:prstGeom>
          <a:noFill/>
        </p:spPr>
        <p:txBody>
          <a:bodyPr wrap="square" rtlCol="0">
            <a:spAutoFit/>
          </a:bodyPr>
          <a:lstStyle/>
          <a:p>
            <a:r>
              <a:rPr lang="fr-FR" sz="1000" dirty="0" err="1">
                <a:solidFill>
                  <a:schemeClr val="tx1">
                    <a:lumMod val="75000"/>
                    <a:lumOff val="25000"/>
                  </a:schemeClr>
                </a:solidFill>
              </a:rPr>
              <a:t>mutarea</a:t>
            </a:r>
            <a:r>
              <a:rPr lang="fr-FR" sz="1000" dirty="0">
                <a:solidFill>
                  <a:schemeClr val="tx1">
                    <a:lumMod val="75000"/>
                    <a:lumOff val="25000"/>
                  </a:schemeClr>
                </a:solidFill>
              </a:rPr>
              <a:t> </a:t>
            </a:r>
            <a:r>
              <a:rPr lang="fr-FR" sz="1000" dirty="0" err="1">
                <a:solidFill>
                  <a:schemeClr val="tx1">
                    <a:lumMod val="75000"/>
                    <a:lumOff val="25000"/>
                  </a:schemeClr>
                </a:solidFill>
              </a:rPr>
              <a:t>temp</a:t>
            </a:r>
            <a:r>
              <a:rPr lang="ro-RO" sz="1000" dirty="0">
                <a:solidFill>
                  <a:schemeClr val="tx1">
                    <a:lumMod val="75000"/>
                    <a:lumOff val="25000"/>
                  </a:schemeClr>
                </a:solidFill>
              </a:rPr>
              <a:t>o</a:t>
            </a:r>
            <a:r>
              <a:rPr lang="fr-FR" sz="1000" dirty="0" err="1">
                <a:solidFill>
                  <a:schemeClr val="tx1">
                    <a:lumMod val="75000"/>
                    <a:lumOff val="25000"/>
                  </a:schemeClr>
                </a:solidFill>
              </a:rPr>
              <a:t>rară</a:t>
            </a:r>
            <a:r>
              <a:rPr lang="fr-FR" sz="1000" dirty="0">
                <a:solidFill>
                  <a:schemeClr val="tx1">
                    <a:lumMod val="75000"/>
                    <a:lumOff val="25000"/>
                  </a:schemeClr>
                </a:solidFill>
              </a:rPr>
              <a:t> a </a:t>
            </a:r>
            <a:r>
              <a:rPr lang="fr-FR" sz="1000" dirty="0" err="1">
                <a:solidFill>
                  <a:schemeClr val="tx1">
                    <a:lumMod val="75000"/>
                    <a:lumOff val="25000"/>
                  </a:schemeClr>
                </a:solidFill>
              </a:rPr>
              <a:t>atenției</a:t>
            </a:r>
            <a:r>
              <a:rPr lang="fr-FR" sz="1000" dirty="0">
                <a:solidFill>
                  <a:schemeClr val="tx1">
                    <a:lumMod val="75000"/>
                    <a:lumOff val="25000"/>
                  </a:schemeClr>
                </a:solidFill>
              </a:rPr>
              <a:t> de </a:t>
            </a:r>
            <a:r>
              <a:rPr lang="fr-FR" sz="1000" dirty="0" err="1">
                <a:solidFill>
                  <a:schemeClr val="tx1">
                    <a:lumMod val="75000"/>
                    <a:lumOff val="25000"/>
                  </a:schemeClr>
                </a:solidFill>
              </a:rPr>
              <a:t>pe</a:t>
            </a:r>
            <a:r>
              <a:rPr lang="fr-FR" sz="1000" dirty="0">
                <a:solidFill>
                  <a:schemeClr val="tx1">
                    <a:lumMod val="75000"/>
                    <a:lumOff val="25000"/>
                  </a:schemeClr>
                </a:solidFill>
              </a:rPr>
              <a:t> </a:t>
            </a:r>
            <a:r>
              <a:rPr lang="fr-FR" sz="1000" dirty="0" err="1">
                <a:solidFill>
                  <a:schemeClr val="tx1">
                    <a:lumMod val="75000"/>
                    <a:lumOff val="25000"/>
                  </a:schemeClr>
                </a:solidFill>
              </a:rPr>
              <a:t>problemă</a:t>
            </a:r>
            <a:r>
              <a:rPr lang="fr-FR" sz="1000" dirty="0">
                <a:solidFill>
                  <a:schemeClr val="tx1">
                    <a:lumMod val="75000"/>
                    <a:lumOff val="25000"/>
                  </a:schemeClr>
                </a:solidFill>
              </a:rPr>
              <a:t> </a:t>
            </a:r>
            <a:r>
              <a:rPr lang="fr-FR" sz="1000" dirty="0" err="1">
                <a:solidFill>
                  <a:schemeClr val="tx1">
                    <a:lumMod val="75000"/>
                    <a:lumOff val="25000"/>
                  </a:schemeClr>
                </a:solidFill>
              </a:rPr>
              <a:t>pe</a:t>
            </a:r>
            <a:r>
              <a:rPr lang="fr-FR" sz="1000" dirty="0">
                <a:solidFill>
                  <a:schemeClr val="tx1">
                    <a:lumMod val="75000"/>
                    <a:lumOff val="25000"/>
                  </a:schemeClr>
                </a:solidFill>
              </a:rPr>
              <a:t> un aspect </a:t>
            </a:r>
            <a:r>
              <a:rPr lang="fr-FR" sz="1000" dirty="0" err="1">
                <a:solidFill>
                  <a:schemeClr val="tx1">
                    <a:lumMod val="75000"/>
                    <a:lumOff val="25000"/>
                  </a:schemeClr>
                </a:solidFill>
              </a:rPr>
              <a:t>plăcut</a:t>
            </a:r>
            <a:endParaRPr lang="fr-FR" sz="1000" dirty="0">
              <a:solidFill>
                <a:schemeClr val="tx1">
                  <a:lumMod val="75000"/>
                  <a:lumOff val="25000"/>
                </a:schemeClr>
              </a:solidFill>
            </a:endParaRPr>
          </a:p>
        </p:txBody>
      </p:sp>
    </p:spTree>
    <p:extLst>
      <p:ext uri="{BB962C8B-B14F-4D97-AF65-F5344CB8AC3E}">
        <p14:creationId xmlns:p14="http://schemas.microsoft.com/office/powerpoint/2010/main" val="223523778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jubomir.graovac\Downloads\PresentationCCDro2014-16-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9050"/>
            <a:ext cx="9144000" cy="51625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27E930A7-7D1C-E54D-84AB-4A1498EF3C42}"/>
              </a:ext>
            </a:extLst>
          </p:cNvPr>
          <p:cNvSpPr txBox="1"/>
          <p:nvPr/>
        </p:nvSpPr>
        <p:spPr>
          <a:xfrm>
            <a:off x="0" y="1276350"/>
            <a:ext cx="2564356" cy="461665"/>
          </a:xfrm>
          <a:prstGeom prst="rect">
            <a:avLst/>
          </a:prstGeom>
          <a:solidFill>
            <a:srgbClr val="C00000"/>
          </a:solidFill>
        </p:spPr>
        <p:txBody>
          <a:bodyPr wrap="none" rtlCol="0">
            <a:spAutoFit/>
          </a:bodyPr>
          <a:lstStyle/>
          <a:p>
            <a:r>
              <a:rPr lang="fr-FR" sz="2400" dirty="0" err="1">
                <a:solidFill>
                  <a:schemeClr val="bg1"/>
                </a:solidFill>
              </a:rPr>
              <a:t>relaxarea</a:t>
            </a:r>
            <a:r>
              <a:rPr lang="fr-FR" sz="2400" dirty="0">
                <a:solidFill>
                  <a:schemeClr val="bg1"/>
                </a:solidFill>
              </a:rPr>
              <a:t> </a:t>
            </a:r>
            <a:r>
              <a:rPr lang="fr-FR" sz="2400" dirty="0" err="1" smtClean="0">
                <a:solidFill>
                  <a:schemeClr val="bg1"/>
                </a:solidFill>
              </a:rPr>
              <a:t>spontana</a:t>
            </a:r>
            <a:endParaRPr lang="fr-FR" sz="2400" dirty="0">
              <a:solidFill>
                <a:schemeClr val="bg1"/>
              </a:solidFill>
            </a:endParaRPr>
          </a:p>
        </p:txBody>
      </p:sp>
      <p:pic>
        <p:nvPicPr>
          <p:cNvPr id="7" name="Picture 6">
            <a:extLst>
              <a:ext uri="{FF2B5EF4-FFF2-40B4-BE49-F238E27FC236}">
                <a16:creationId xmlns="" xmlns:a16="http://schemas.microsoft.com/office/drawing/2014/main" id="{607B0E61-0F73-7E4F-BBD1-6BC2E66473DB}"/>
              </a:ext>
            </a:extLst>
          </p:cNvPr>
          <p:cNvPicPr>
            <a:picLocks noChangeAspect="1"/>
          </p:cNvPicPr>
          <p:nvPr/>
        </p:nvPicPr>
        <p:blipFill>
          <a:blip r:embed="rId4">
            <a:grayscl/>
          </a:blip>
          <a:stretch>
            <a:fillRect/>
          </a:stretch>
        </p:blipFill>
        <p:spPr>
          <a:xfrm>
            <a:off x="4386642" y="1617009"/>
            <a:ext cx="3080958" cy="2554941"/>
          </a:xfrm>
          <a:prstGeom prst="rect">
            <a:avLst/>
          </a:prstGeom>
        </p:spPr>
      </p:pic>
      <p:sp>
        <p:nvSpPr>
          <p:cNvPr id="8" name="TextBox 7">
            <a:extLst>
              <a:ext uri="{FF2B5EF4-FFF2-40B4-BE49-F238E27FC236}">
                <a16:creationId xmlns="" xmlns:a16="http://schemas.microsoft.com/office/drawing/2014/main" id="{A29DB6FC-58E3-F243-88FD-DCC6D89435B2}"/>
              </a:ext>
            </a:extLst>
          </p:cNvPr>
          <p:cNvSpPr txBox="1"/>
          <p:nvPr/>
        </p:nvSpPr>
        <p:spPr>
          <a:xfrm>
            <a:off x="228600" y="2057221"/>
            <a:ext cx="3505200" cy="1200329"/>
          </a:xfrm>
          <a:prstGeom prst="rect">
            <a:avLst/>
          </a:prstGeom>
          <a:noFill/>
        </p:spPr>
        <p:txBody>
          <a:bodyPr wrap="square" rtlCol="0">
            <a:spAutoFit/>
          </a:bodyPr>
          <a:lstStyle/>
          <a:p>
            <a:pPr marL="285750" indent="-285750">
              <a:lnSpc>
                <a:spcPct val="150000"/>
              </a:lnSpc>
              <a:buFont typeface="Wingdings" pitchFamily="2" charset="2"/>
              <a:buChar char="§"/>
            </a:pPr>
            <a:r>
              <a:rPr lang="fr-FR" sz="1600" dirty="0" err="1" smtClean="0"/>
              <a:t>exercitii</a:t>
            </a:r>
            <a:r>
              <a:rPr lang="fr-FR" sz="1600" dirty="0" smtClean="0"/>
              <a:t> </a:t>
            </a:r>
            <a:r>
              <a:rPr lang="fr-FR" sz="1600" dirty="0"/>
              <a:t>de </a:t>
            </a:r>
            <a:r>
              <a:rPr lang="fr-FR" sz="1600" dirty="0" err="1"/>
              <a:t>re</a:t>
            </a:r>
            <a:r>
              <a:rPr lang="ro-RO" sz="1600" dirty="0"/>
              <a:t>s</a:t>
            </a:r>
            <a:r>
              <a:rPr lang="fr-FR" sz="1600" dirty="0" err="1" smtClean="0"/>
              <a:t>piratie</a:t>
            </a:r>
            <a:endParaRPr lang="fr-FR" sz="1600" dirty="0"/>
          </a:p>
          <a:p>
            <a:pPr marL="285750" indent="-285750">
              <a:lnSpc>
                <a:spcPct val="150000"/>
              </a:lnSpc>
              <a:buFont typeface="Wingdings" pitchFamily="2" charset="2"/>
              <a:buChar char="§"/>
            </a:pPr>
            <a:r>
              <a:rPr lang="fr-FR" sz="1600" dirty="0" err="1"/>
              <a:t>relaxarea</a:t>
            </a:r>
            <a:r>
              <a:rPr lang="fr-FR" sz="1600" dirty="0"/>
              <a:t> </a:t>
            </a:r>
            <a:r>
              <a:rPr lang="fr-FR" sz="1600" dirty="0" err="1" smtClean="0"/>
              <a:t>sistematica</a:t>
            </a:r>
            <a:r>
              <a:rPr lang="fr-FR" sz="1600" dirty="0" smtClean="0"/>
              <a:t> </a:t>
            </a:r>
            <a:r>
              <a:rPr lang="fr-FR" sz="1600" dirty="0"/>
              <a:t>a mu</a:t>
            </a:r>
            <a:r>
              <a:rPr lang="ro-RO" sz="1600" dirty="0"/>
              <a:t>s</a:t>
            </a:r>
            <a:r>
              <a:rPr lang="fr-FR" sz="1600" dirty="0" err="1"/>
              <a:t>culaturii</a:t>
            </a:r>
            <a:endParaRPr lang="fr-FR" sz="1600" dirty="0"/>
          </a:p>
          <a:p>
            <a:pPr marL="285750" indent="-285750">
              <a:lnSpc>
                <a:spcPct val="150000"/>
              </a:lnSpc>
              <a:buFont typeface="Wingdings" pitchFamily="2" charset="2"/>
              <a:buChar char="§"/>
            </a:pPr>
            <a:r>
              <a:rPr lang="ro-RO" sz="1600" dirty="0"/>
              <a:t>e</a:t>
            </a:r>
            <a:r>
              <a:rPr lang="fr-FR" sz="1600" dirty="0" err="1" smtClean="0"/>
              <a:t>xerci</a:t>
            </a:r>
            <a:r>
              <a:rPr lang="en-GB" sz="1600" dirty="0"/>
              <a:t>t</a:t>
            </a:r>
            <a:r>
              <a:rPr lang="fr-FR" sz="1600" dirty="0" smtClean="0"/>
              <a:t>ii </a:t>
            </a:r>
            <a:r>
              <a:rPr lang="fr-FR" sz="1600" dirty="0"/>
              <a:t>de </a:t>
            </a:r>
            <a:r>
              <a:rPr lang="fr-FR" sz="1600" dirty="0" err="1"/>
              <a:t>vizualizare</a:t>
            </a:r>
            <a:endParaRPr lang="fr-FR" sz="1600" dirty="0"/>
          </a:p>
        </p:txBody>
      </p:sp>
      <p:pic>
        <p:nvPicPr>
          <p:cNvPr id="9" name="Picture 8">
            <a:extLst>
              <a:ext uri="{FF2B5EF4-FFF2-40B4-BE49-F238E27FC236}">
                <a16:creationId xmlns="" xmlns:a16="http://schemas.microsoft.com/office/drawing/2014/main" id="{F2385AB5-5D17-9549-AD33-B7893A4C8211}"/>
              </a:ext>
            </a:extLst>
          </p:cNvPr>
          <p:cNvPicPr>
            <a:picLocks noChangeAspect="1"/>
          </p:cNvPicPr>
          <p:nvPr/>
        </p:nvPicPr>
        <p:blipFill>
          <a:blip r:embed="rId5"/>
          <a:stretch>
            <a:fillRect/>
          </a:stretch>
        </p:blipFill>
        <p:spPr>
          <a:xfrm>
            <a:off x="7543800" y="4400550"/>
            <a:ext cx="1503208" cy="353697"/>
          </a:xfrm>
          <a:prstGeom prst="rect">
            <a:avLst/>
          </a:prstGeom>
        </p:spPr>
      </p:pic>
    </p:spTree>
    <p:extLst>
      <p:ext uri="{BB962C8B-B14F-4D97-AF65-F5344CB8AC3E}">
        <p14:creationId xmlns:p14="http://schemas.microsoft.com/office/powerpoint/2010/main" val="233295930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jubomir.graovac\Downloads\PresentationCCDro2014-16-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9050"/>
            <a:ext cx="9144000" cy="51625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 xmlns:a16="http://schemas.microsoft.com/office/drawing/2014/main" id="{F2385AB5-5D17-9549-AD33-B7893A4C8211}"/>
              </a:ext>
            </a:extLst>
          </p:cNvPr>
          <p:cNvPicPr>
            <a:picLocks noChangeAspect="1"/>
          </p:cNvPicPr>
          <p:nvPr/>
        </p:nvPicPr>
        <p:blipFill>
          <a:blip r:embed="rId4"/>
          <a:stretch>
            <a:fillRect/>
          </a:stretch>
        </p:blipFill>
        <p:spPr>
          <a:xfrm>
            <a:off x="7543800" y="4400550"/>
            <a:ext cx="1503208" cy="353697"/>
          </a:xfrm>
          <a:prstGeom prst="rect">
            <a:avLst/>
          </a:prstGeom>
        </p:spPr>
      </p:pic>
      <p:sp>
        <p:nvSpPr>
          <p:cNvPr id="10" name="TextBox 9">
            <a:extLst>
              <a:ext uri="{FF2B5EF4-FFF2-40B4-BE49-F238E27FC236}">
                <a16:creationId xmlns="" xmlns:a16="http://schemas.microsoft.com/office/drawing/2014/main" id="{27E930A7-7D1C-E54D-84AB-4A1498EF3C42}"/>
              </a:ext>
            </a:extLst>
          </p:cNvPr>
          <p:cNvSpPr txBox="1"/>
          <p:nvPr/>
        </p:nvSpPr>
        <p:spPr>
          <a:xfrm>
            <a:off x="-1" y="1032016"/>
            <a:ext cx="3170227" cy="461665"/>
          </a:xfrm>
          <a:prstGeom prst="rect">
            <a:avLst/>
          </a:prstGeom>
          <a:solidFill>
            <a:srgbClr val="C00000"/>
          </a:solidFill>
        </p:spPr>
        <p:txBody>
          <a:bodyPr wrap="none" rtlCol="0">
            <a:spAutoFit/>
          </a:bodyPr>
          <a:lstStyle/>
          <a:p>
            <a:r>
              <a:rPr lang="fr-FR" sz="2400" dirty="0" err="1" smtClean="0">
                <a:solidFill>
                  <a:schemeClr val="bg1"/>
                </a:solidFill>
              </a:rPr>
              <a:t>descarcarea</a:t>
            </a:r>
            <a:r>
              <a:rPr lang="fr-FR" sz="2400" dirty="0" smtClean="0">
                <a:solidFill>
                  <a:schemeClr val="bg1"/>
                </a:solidFill>
              </a:rPr>
              <a:t> </a:t>
            </a:r>
            <a:r>
              <a:rPr lang="fr-FR" sz="2400" dirty="0" err="1" smtClean="0">
                <a:solidFill>
                  <a:schemeClr val="bg1"/>
                </a:solidFill>
              </a:rPr>
              <a:t>emotionala</a:t>
            </a:r>
            <a:endParaRPr lang="fr-FR" sz="2400" dirty="0">
              <a:solidFill>
                <a:schemeClr val="bg1"/>
              </a:solidFill>
            </a:endParaRPr>
          </a:p>
        </p:txBody>
      </p:sp>
      <p:pic>
        <p:nvPicPr>
          <p:cNvPr id="11" name="Picture 10">
            <a:extLst>
              <a:ext uri="{FF2B5EF4-FFF2-40B4-BE49-F238E27FC236}">
                <a16:creationId xmlns="" xmlns:a16="http://schemas.microsoft.com/office/drawing/2014/main" id="{3C6C5768-B5AA-6F4B-A16E-2210058A5DC7}"/>
              </a:ext>
            </a:extLst>
          </p:cNvPr>
          <p:cNvPicPr>
            <a:picLocks noChangeAspect="1"/>
          </p:cNvPicPr>
          <p:nvPr/>
        </p:nvPicPr>
        <p:blipFill>
          <a:blip r:embed="rId5">
            <a:grayscl/>
          </a:blip>
          <a:stretch>
            <a:fillRect/>
          </a:stretch>
        </p:blipFill>
        <p:spPr>
          <a:xfrm>
            <a:off x="5080052" y="1747951"/>
            <a:ext cx="1765286" cy="2124051"/>
          </a:xfrm>
          <a:prstGeom prst="rect">
            <a:avLst/>
          </a:prstGeom>
        </p:spPr>
      </p:pic>
      <p:sp>
        <p:nvSpPr>
          <p:cNvPr id="12" name="Right Arrow 11">
            <a:extLst>
              <a:ext uri="{FF2B5EF4-FFF2-40B4-BE49-F238E27FC236}">
                <a16:creationId xmlns="" xmlns:a16="http://schemas.microsoft.com/office/drawing/2014/main" id="{FDF7A3C8-5B3B-C44A-98A7-585F34C80101}"/>
              </a:ext>
            </a:extLst>
          </p:cNvPr>
          <p:cNvSpPr/>
          <p:nvPr/>
        </p:nvSpPr>
        <p:spPr>
          <a:xfrm rot="18850900">
            <a:off x="6715858" y="1619765"/>
            <a:ext cx="1024732" cy="461665"/>
          </a:xfrm>
          <a:prstGeom prst="rightArrow">
            <a:avLst/>
          </a:prstGeom>
          <a:solidFill>
            <a:schemeClr val="accent2">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extBox 12">
            <a:extLst>
              <a:ext uri="{FF2B5EF4-FFF2-40B4-BE49-F238E27FC236}">
                <a16:creationId xmlns="" xmlns:a16="http://schemas.microsoft.com/office/drawing/2014/main" id="{2FDEDB81-32AC-E944-822A-6CDA06C92B40}"/>
              </a:ext>
            </a:extLst>
          </p:cNvPr>
          <p:cNvSpPr txBox="1"/>
          <p:nvPr/>
        </p:nvSpPr>
        <p:spPr>
          <a:xfrm>
            <a:off x="1905000" y="1638654"/>
            <a:ext cx="2081215" cy="461665"/>
          </a:xfrm>
          <a:prstGeom prst="rect">
            <a:avLst/>
          </a:prstGeom>
          <a:noFill/>
          <a:ln>
            <a:solidFill>
              <a:schemeClr val="accent2"/>
            </a:solidFill>
            <a:prstDash val="dash"/>
          </a:ln>
        </p:spPr>
        <p:txBody>
          <a:bodyPr wrap="square" rtlCol="0">
            <a:spAutoFit/>
          </a:bodyPr>
          <a:lstStyle/>
          <a:p>
            <a:r>
              <a:rPr lang="fr-FR" sz="2400" dirty="0" err="1">
                <a:solidFill>
                  <a:schemeClr val="tx1">
                    <a:lumMod val="75000"/>
                    <a:lumOff val="25000"/>
                  </a:schemeClr>
                </a:solidFill>
              </a:rPr>
              <a:t>activitate</a:t>
            </a:r>
            <a:r>
              <a:rPr lang="fr-FR" sz="2400" dirty="0">
                <a:solidFill>
                  <a:schemeClr val="tx1">
                    <a:lumMod val="75000"/>
                    <a:lumOff val="25000"/>
                  </a:schemeClr>
                </a:solidFill>
              </a:rPr>
              <a:t> </a:t>
            </a:r>
            <a:r>
              <a:rPr lang="fr-FR" sz="2400" dirty="0" err="1" smtClean="0">
                <a:solidFill>
                  <a:schemeClr val="tx1">
                    <a:lumMod val="75000"/>
                    <a:lumOff val="25000"/>
                  </a:schemeClr>
                </a:solidFill>
              </a:rPr>
              <a:t>fizica</a:t>
            </a:r>
            <a:endParaRPr lang="fr-FR" sz="2400" dirty="0">
              <a:solidFill>
                <a:schemeClr val="tx1">
                  <a:lumMod val="75000"/>
                  <a:lumOff val="25000"/>
                </a:schemeClr>
              </a:solidFill>
            </a:endParaRPr>
          </a:p>
        </p:txBody>
      </p:sp>
      <p:sp>
        <p:nvSpPr>
          <p:cNvPr id="14" name="Right Arrow 13">
            <a:extLst>
              <a:ext uri="{FF2B5EF4-FFF2-40B4-BE49-F238E27FC236}">
                <a16:creationId xmlns="" xmlns:a16="http://schemas.microsoft.com/office/drawing/2014/main" id="{C878E613-30B2-394C-B8EE-CEA7DDD8C760}"/>
              </a:ext>
            </a:extLst>
          </p:cNvPr>
          <p:cNvSpPr/>
          <p:nvPr/>
        </p:nvSpPr>
        <p:spPr>
          <a:xfrm rot="10112946">
            <a:off x="3910590" y="2592675"/>
            <a:ext cx="1024732" cy="461665"/>
          </a:xfrm>
          <a:prstGeom prst="rightArrow">
            <a:avLst/>
          </a:prstGeom>
          <a:solidFill>
            <a:schemeClr val="accent2">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ight Arrow 14">
            <a:extLst>
              <a:ext uri="{FF2B5EF4-FFF2-40B4-BE49-F238E27FC236}">
                <a16:creationId xmlns="" xmlns:a16="http://schemas.microsoft.com/office/drawing/2014/main" id="{76C488E5-53C5-B241-B070-2CC0518D0433}"/>
              </a:ext>
            </a:extLst>
          </p:cNvPr>
          <p:cNvSpPr/>
          <p:nvPr/>
        </p:nvSpPr>
        <p:spPr>
          <a:xfrm rot="20872235">
            <a:off x="6895065" y="2293256"/>
            <a:ext cx="1024732" cy="461665"/>
          </a:xfrm>
          <a:prstGeom prst="rightArrow">
            <a:avLst/>
          </a:prstGeom>
          <a:solidFill>
            <a:schemeClr val="accent2">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6" name="Group 15">
            <a:extLst>
              <a:ext uri="{FF2B5EF4-FFF2-40B4-BE49-F238E27FC236}">
                <a16:creationId xmlns="" xmlns:a16="http://schemas.microsoft.com/office/drawing/2014/main" id="{E767E20A-1AA7-F844-B77D-F323C61550AB}"/>
              </a:ext>
            </a:extLst>
          </p:cNvPr>
          <p:cNvGrpSpPr/>
          <p:nvPr/>
        </p:nvGrpSpPr>
        <p:grpSpPr>
          <a:xfrm>
            <a:off x="442159" y="3364695"/>
            <a:ext cx="4306692" cy="1389552"/>
            <a:chOff x="442159" y="3884636"/>
            <a:chExt cx="4306692" cy="1389552"/>
          </a:xfrm>
        </p:grpSpPr>
        <p:sp>
          <p:nvSpPr>
            <p:cNvPr id="17" name="TextBox 16">
              <a:extLst>
                <a:ext uri="{FF2B5EF4-FFF2-40B4-BE49-F238E27FC236}">
                  <a16:creationId xmlns="" xmlns:a16="http://schemas.microsoft.com/office/drawing/2014/main" id="{7111EE90-25F7-E140-8671-C97959EF56AA}"/>
                </a:ext>
              </a:extLst>
            </p:cNvPr>
            <p:cNvSpPr txBox="1"/>
            <p:nvPr/>
          </p:nvSpPr>
          <p:spPr>
            <a:xfrm>
              <a:off x="442159" y="3884636"/>
              <a:ext cx="4306692" cy="1384995"/>
            </a:xfrm>
            <a:prstGeom prst="rect">
              <a:avLst/>
            </a:prstGeom>
            <a:noFill/>
          </p:spPr>
          <p:txBody>
            <a:bodyPr wrap="none" rtlCol="0">
              <a:spAutoFit/>
            </a:bodyPr>
            <a:lstStyle/>
            <a:p>
              <a:pPr>
                <a:lnSpc>
                  <a:spcPct val="150000"/>
                </a:lnSpc>
              </a:pPr>
              <a:r>
                <a:rPr lang="fr-FR" sz="2400" dirty="0" err="1"/>
                <a:t>Manifestarea</a:t>
              </a:r>
              <a:r>
                <a:rPr lang="fr-FR" sz="2400" dirty="0"/>
                <a:t> NU </a:t>
              </a:r>
              <a:r>
                <a:rPr lang="fr-FR" sz="2400" dirty="0" err="1"/>
                <a:t>trebuie</a:t>
              </a:r>
              <a:r>
                <a:rPr lang="fr-FR" sz="2400" dirty="0"/>
                <a:t> </a:t>
              </a:r>
              <a:r>
                <a:rPr lang="fr-FR" sz="2400" dirty="0" smtClean="0"/>
                <a:t>sa:</a:t>
              </a:r>
              <a:endParaRPr lang="fr-FR" sz="2400" dirty="0"/>
            </a:p>
            <a:p>
              <a:r>
                <a:rPr lang="fr-FR" sz="2400" dirty="0"/>
                <a:t> 	i</a:t>
              </a:r>
              <a:r>
                <a:rPr lang="fr-FR" sz="2400" dirty="0" smtClean="0"/>
                <a:t>i </a:t>
              </a:r>
              <a:r>
                <a:rPr lang="fr-FR" sz="2400" dirty="0" err="1" smtClean="0"/>
                <a:t>raneasca</a:t>
              </a:r>
              <a:r>
                <a:rPr lang="fr-FR" sz="2400" dirty="0" smtClean="0"/>
                <a:t> </a:t>
              </a:r>
              <a:r>
                <a:rPr lang="fr-FR" sz="2400" dirty="0" err="1"/>
                <a:t>pe</a:t>
              </a:r>
              <a:r>
                <a:rPr lang="fr-FR" sz="2400" dirty="0"/>
                <a:t> </a:t>
              </a:r>
              <a:r>
                <a:rPr lang="fr-FR" sz="2400" dirty="0" err="1" smtClean="0"/>
                <a:t>ceilalti</a:t>
              </a:r>
              <a:endParaRPr lang="fr-FR" sz="2400" dirty="0"/>
            </a:p>
            <a:p>
              <a:r>
                <a:rPr lang="fr-FR" sz="2400" dirty="0"/>
                <a:t>	</a:t>
              </a:r>
              <a:r>
                <a:rPr lang="fr-FR" sz="2400" dirty="0" smtClean="0"/>
                <a:t>sa </a:t>
              </a:r>
              <a:r>
                <a:rPr lang="fr-FR" sz="2400" dirty="0" err="1"/>
                <a:t>creeze</a:t>
              </a:r>
              <a:r>
                <a:rPr lang="fr-FR" sz="2400" dirty="0"/>
                <a:t> </a:t>
              </a:r>
              <a:r>
                <a:rPr lang="fr-FR" sz="2400" dirty="0" err="1"/>
                <a:t>stres</a:t>
              </a:r>
              <a:r>
                <a:rPr lang="fr-FR" sz="2400" dirty="0"/>
                <a:t> </a:t>
              </a:r>
              <a:r>
                <a:rPr lang="fr-FR" sz="2400" dirty="0" err="1"/>
                <a:t>suplimentar</a:t>
              </a:r>
              <a:endParaRPr lang="fr-FR" sz="2400" dirty="0"/>
            </a:p>
          </p:txBody>
        </p:sp>
        <p:sp>
          <p:nvSpPr>
            <p:cNvPr id="18" name="TextBox 17">
              <a:extLst>
                <a:ext uri="{FF2B5EF4-FFF2-40B4-BE49-F238E27FC236}">
                  <a16:creationId xmlns="" xmlns:a16="http://schemas.microsoft.com/office/drawing/2014/main" id="{C9A09615-80EB-BC44-BD79-6F80FD9A5570}"/>
                </a:ext>
              </a:extLst>
            </p:cNvPr>
            <p:cNvSpPr txBox="1"/>
            <p:nvPr/>
          </p:nvSpPr>
          <p:spPr>
            <a:xfrm>
              <a:off x="700088" y="4443191"/>
              <a:ext cx="450764" cy="830997"/>
            </a:xfrm>
            <a:prstGeom prst="rect">
              <a:avLst/>
            </a:prstGeom>
            <a:noFill/>
          </p:spPr>
          <p:txBody>
            <a:bodyPr wrap="none" rtlCol="0">
              <a:spAutoFit/>
            </a:bodyPr>
            <a:lstStyle/>
            <a:p>
              <a:r>
                <a:rPr lang="fr-FR" sz="4800" dirty="0">
                  <a:solidFill>
                    <a:srgbClr val="941651"/>
                  </a:solidFill>
                  <a:latin typeface="Bauhaus 93" pitchFamily="82" charset="77"/>
                </a:rPr>
                <a:t>!</a:t>
              </a:r>
            </a:p>
          </p:txBody>
        </p:sp>
      </p:grpSp>
      <p:sp>
        <p:nvSpPr>
          <p:cNvPr id="19" name="Right Arrow 18">
            <a:extLst>
              <a:ext uri="{FF2B5EF4-FFF2-40B4-BE49-F238E27FC236}">
                <a16:creationId xmlns="" xmlns:a16="http://schemas.microsoft.com/office/drawing/2014/main" id="{7F19EBF7-822C-5645-AA88-B2ABF93C4BC5}"/>
              </a:ext>
            </a:extLst>
          </p:cNvPr>
          <p:cNvSpPr/>
          <p:nvPr/>
        </p:nvSpPr>
        <p:spPr>
          <a:xfrm rot="12784077">
            <a:off x="4060369" y="1858575"/>
            <a:ext cx="1024732" cy="461665"/>
          </a:xfrm>
          <a:prstGeom prst="rightArrow">
            <a:avLst/>
          </a:prstGeom>
          <a:solidFill>
            <a:schemeClr val="accent2">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extBox 19">
            <a:extLst>
              <a:ext uri="{FF2B5EF4-FFF2-40B4-BE49-F238E27FC236}">
                <a16:creationId xmlns="" xmlns:a16="http://schemas.microsoft.com/office/drawing/2014/main" id="{8D033FE4-F117-FC4B-BCD2-14C9B387B610}"/>
              </a:ext>
            </a:extLst>
          </p:cNvPr>
          <p:cNvSpPr txBox="1"/>
          <p:nvPr/>
        </p:nvSpPr>
        <p:spPr>
          <a:xfrm>
            <a:off x="557422" y="2647950"/>
            <a:ext cx="3213124" cy="461665"/>
          </a:xfrm>
          <a:prstGeom prst="rect">
            <a:avLst/>
          </a:prstGeom>
          <a:noFill/>
          <a:ln>
            <a:solidFill>
              <a:schemeClr val="accent2"/>
            </a:solidFill>
            <a:prstDash val="dash"/>
          </a:ln>
        </p:spPr>
        <p:txBody>
          <a:bodyPr wrap="none" rtlCol="0">
            <a:spAutoFit/>
          </a:bodyPr>
          <a:lstStyle/>
          <a:p>
            <a:r>
              <a:rPr lang="fr-FR" sz="2400" dirty="0" err="1" smtClean="0">
                <a:solidFill>
                  <a:schemeClr val="tx1">
                    <a:lumMod val="75000"/>
                    <a:lumOff val="25000"/>
                  </a:schemeClr>
                </a:solidFill>
              </a:rPr>
              <a:t>lovitura</a:t>
            </a:r>
            <a:r>
              <a:rPr lang="fr-FR" sz="2400" dirty="0" smtClean="0">
                <a:solidFill>
                  <a:schemeClr val="tx1">
                    <a:lumMod val="75000"/>
                    <a:lumOff val="25000"/>
                  </a:schemeClr>
                </a:solidFill>
              </a:rPr>
              <a:t> </a:t>
            </a:r>
            <a:r>
              <a:rPr lang="fr-FR" sz="2400" dirty="0">
                <a:solidFill>
                  <a:schemeClr val="tx1">
                    <a:lumMod val="75000"/>
                    <a:lumOff val="25000"/>
                  </a:schemeClr>
                </a:solidFill>
              </a:rPr>
              <a:t>i</a:t>
            </a:r>
            <a:r>
              <a:rPr lang="fr-FR" sz="2400" dirty="0" smtClean="0">
                <a:solidFill>
                  <a:schemeClr val="tx1">
                    <a:lumMod val="75000"/>
                    <a:lumOff val="25000"/>
                  </a:schemeClr>
                </a:solidFill>
              </a:rPr>
              <a:t>n </a:t>
            </a:r>
            <a:r>
              <a:rPr lang="fr-FR" sz="2400" dirty="0" err="1" smtClean="0">
                <a:solidFill>
                  <a:schemeClr val="tx1">
                    <a:lumMod val="75000"/>
                    <a:lumOff val="25000"/>
                  </a:schemeClr>
                </a:solidFill>
              </a:rPr>
              <a:t>masa</a:t>
            </a:r>
            <a:r>
              <a:rPr lang="fr-FR" sz="2400" dirty="0" smtClean="0">
                <a:solidFill>
                  <a:schemeClr val="tx1">
                    <a:lumMod val="75000"/>
                    <a:lumOff val="25000"/>
                  </a:schemeClr>
                </a:solidFill>
              </a:rPr>
              <a:t> </a:t>
            </a:r>
            <a:r>
              <a:rPr lang="fr-FR" sz="2400" dirty="0">
                <a:solidFill>
                  <a:schemeClr val="tx1">
                    <a:lumMod val="75000"/>
                    <a:lumOff val="25000"/>
                  </a:schemeClr>
                </a:solidFill>
              </a:rPr>
              <a:t>/ </a:t>
            </a:r>
            <a:r>
              <a:rPr lang="fr-FR" sz="2400" dirty="0" err="1">
                <a:solidFill>
                  <a:schemeClr val="tx1">
                    <a:lumMod val="75000"/>
                    <a:lumOff val="25000"/>
                  </a:schemeClr>
                </a:solidFill>
              </a:rPr>
              <a:t>podea</a:t>
            </a:r>
            <a:endParaRPr lang="fr-FR" sz="2400" dirty="0">
              <a:solidFill>
                <a:schemeClr val="tx1">
                  <a:lumMod val="75000"/>
                  <a:lumOff val="25000"/>
                </a:schemeClr>
              </a:solidFill>
            </a:endParaRPr>
          </a:p>
        </p:txBody>
      </p:sp>
      <p:sp>
        <p:nvSpPr>
          <p:cNvPr id="21" name="TextBox 20">
            <a:extLst>
              <a:ext uri="{FF2B5EF4-FFF2-40B4-BE49-F238E27FC236}">
                <a16:creationId xmlns="" xmlns:a16="http://schemas.microsoft.com/office/drawing/2014/main" id="{0DAD02E8-ADFC-B942-9028-DC2DE191FA9D}"/>
              </a:ext>
            </a:extLst>
          </p:cNvPr>
          <p:cNvSpPr txBox="1"/>
          <p:nvPr/>
        </p:nvSpPr>
        <p:spPr>
          <a:xfrm>
            <a:off x="7924800" y="3409950"/>
            <a:ext cx="901209" cy="461665"/>
          </a:xfrm>
          <a:prstGeom prst="rect">
            <a:avLst/>
          </a:prstGeom>
          <a:noFill/>
          <a:ln>
            <a:solidFill>
              <a:schemeClr val="accent2"/>
            </a:solidFill>
            <a:prstDash val="dash"/>
          </a:ln>
        </p:spPr>
        <p:txBody>
          <a:bodyPr wrap="none" rtlCol="0">
            <a:spAutoFit/>
          </a:bodyPr>
          <a:lstStyle/>
          <a:p>
            <a:r>
              <a:rPr lang="fr-FR" sz="2400" dirty="0">
                <a:solidFill>
                  <a:schemeClr val="tx1">
                    <a:lumMod val="75000"/>
                    <a:lumOff val="25000"/>
                  </a:schemeClr>
                </a:solidFill>
              </a:rPr>
              <a:t>……….</a:t>
            </a:r>
          </a:p>
        </p:txBody>
      </p:sp>
      <p:sp>
        <p:nvSpPr>
          <p:cNvPr id="22" name="Right Arrow 21">
            <a:extLst>
              <a:ext uri="{FF2B5EF4-FFF2-40B4-BE49-F238E27FC236}">
                <a16:creationId xmlns="" xmlns:a16="http://schemas.microsoft.com/office/drawing/2014/main" id="{CAA82117-EF57-CD47-9851-96EA6DFA3665}"/>
              </a:ext>
            </a:extLst>
          </p:cNvPr>
          <p:cNvSpPr/>
          <p:nvPr/>
        </p:nvSpPr>
        <p:spPr>
          <a:xfrm rot="1075104">
            <a:off x="6777701" y="2946790"/>
            <a:ext cx="1024732" cy="461665"/>
          </a:xfrm>
          <a:prstGeom prst="rightArrow">
            <a:avLst/>
          </a:prstGeom>
          <a:solidFill>
            <a:schemeClr val="accent2">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TextBox 22">
            <a:extLst>
              <a:ext uri="{FF2B5EF4-FFF2-40B4-BE49-F238E27FC236}">
                <a16:creationId xmlns="" xmlns:a16="http://schemas.microsoft.com/office/drawing/2014/main" id="{A9DE1512-733E-BE4F-BEED-EEBDD4519EF6}"/>
              </a:ext>
            </a:extLst>
          </p:cNvPr>
          <p:cNvSpPr txBox="1"/>
          <p:nvPr/>
        </p:nvSpPr>
        <p:spPr>
          <a:xfrm>
            <a:off x="7750848" y="1091454"/>
            <a:ext cx="967701" cy="461665"/>
          </a:xfrm>
          <a:prstGeom prst="rect">
            <a:avLst/>
          </a:prstGeom>
          <a:noFill/>
          <a:ln>
            <a:solidFill>
              <a:schemeClr val="accent2"/>
            </a:solidFill>
            <a:prstDash val="dash"/>
          </a:ln>
        </p:spPr>
        <p:txBody>
          <a:bodyPr wrap="none" rtlCol="0">
            <a:spAutoFit/>
          </a:bodyPr>
          <a:lstStyle/>
          <a:p>
            <a:r>
              <a:rPr lang="fr-FR" sz="2400" dirty="0" err="1" smtClean="0">
                <a:solidFill>
                  <a:schemeClr val="tx1">
                    <a:lumMod val="75000"/>
                    <a:lumOff val="25000"/>
                  </a:schemeClr>
                </a:solidFill>
              </a:rPr>
              <a:t>strigat</a:t>
            </a:r>
            <a:endParaRPr lang="fr-FR" sz="2400" dirty="0">
              <a:solidFill>
                <a:schemeClr val="tx1">
                  <a:lumMod val="75000"/>
                  <a:lumOff val="25000"/>
                </a:schemeClr>
              </a:solidFill>
            </a:endParaRPr>
          </a:p>
        </p:txBody>
      </p:sp>
      <p:sp>
        <p:nvSpPr>
          <p:cNvPr id="24" name="TextBox 23">
            <a:extLst>
              <a:ext uri="{FF2B5EF4-FFF2-40B4-BE49-F238E27FC236}">
                <a16:creationId xmlns="" xmlns:a16="http://schemas.microsoft.com/office/drawing/2014/main" id="{700C9662-ADFD-5C47-AAC0-5CC7A22F47B5}"/>
              </a:ext>
            </a:extLst>
          </p:cNvPr>
          <p:cNvSpPr txBox="1"/>
          <p:nvPr/>
        </p:nvSpPr>
        <p:spPr>
          <a:xfrm>
            <a:off x="8075104" y="2293255"/>
            <a:ext cx="846707" cy="461665"/>
          </a:xfrm>
          <a:prstGeom prst="rect">
            <a:avLst/>
          </a:prstGeom>
          <a:noFill/>
          <a:ln>
            <a:solidFill>
              <a:schemeClr val="accent2"/>
            </a:solidFill>
            <a:prstDash val="dash"/>
          </a:ln>
        </p:spPr>
        <p:txBody>
          <a:bodyPr wrap="none" rtlCol="0">
            <a:spAutoFit/>
          </a:bodyPr>
          <a:lstStyle/>
          <a:p>
            <a:r>
              <a:rPr lang="fr-FR" sz="2400" dirty="0" smtClean="0">
                <a:solidFill>
                  <a:schemeClr val="tx1">
                    <a:lumMod val="75000"/>
                    <a:lumOff val="25000"/>
                  </a:schemeClr>
                </a:solidFill>
              </a:rPr>
              <a:t>plans</a:t>
            </a:r>
            <a:endParaRPr lang="fr-FR" sz="2400" dirty="0">
              <a:solidFill>
                <a:schemeClr val="tx1">
                  <a:lumMod val="75000"/>
                  <a:lumOff val="25000"/>
                </a:schemeClr>
              </a:solidFill>
            </a:endParaRPr>
          </a:p>
        </p:txBody>
      </p:sp>
    </p:spTree>
    <p:extLst>
      <p:ext uri="{BB962C8B-B14F-4D97-AF65-F5344CB8AC3E}">
        <p14:creationId xmlns:p14="http://schemas.microsoft.com/office/powerpoint/2010/main" val="278097535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9" grpId="0" animBg="1"/>
      <p:bldP spid="20" grpId="0" animBg="1"/>
      <p:bldP spid="21" grpId="0" animBg="1"/>
      <p:bldP spid="21" grpId="1" animBg="1"/>
      <p:bldP spid="22" grpId="0" animBg="1"/>
      <p:bldP spid="22" grpId="1" animBg="1"/>
      <p:bldP spid="23" grpId="0" animBg="1"/>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jubomir.graovac\Downloads\PresentationCCDro2014-16-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9050"/>
            <a:ext cx="9144000" cy="51625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6445" t="16881" r="4839" b="7775"/>
          <a:stretch/>
        </p:blipFill>
        <p:spPr bwMode="auto">
          <a:xfrm>
            <a:off x="1964423" y="1030712"/>
            <a:ext cx="718587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651" y="2190750"/>
            <a:ext cx="1899285" cy="1337525"/>
          </a:xfrm>
          <a:prstGeom prst="rect">
            <a:avLst/>
          </a:prstGeom>
        </p:spPr>
      </p:pic>
      <p:sp>
        <p:nvSpPr>
          <p:cNvPr id="2" name="Rectangle 1"/>
          <p:cNvSpPr/>
          <p:nvPr/>
        </p:nvSpPr>
        <p:spPr>
          <a:xfrm>
            <a:off x="2057400" y="4019550"/>
            <a:ext cx="914400" cy="304800"/>
          </a:xfrm>
          <a:prstGeom prst="rect">
            <a:avLst/>
          </a:prstGeom>
          <a:noFill/>
          <a:ln w="12700">
            <a:solidFill>
              <a:srgbClr val="8B2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2030136" y="3943350"/>
            <a:ext cx="1017864" cy="400110"/>
          </a:xfrm>
          <a:prstGeom prst="rect">
            <a:avLst/>
          </a:prstGeom>
          <a:noFill/>
        </p:spPr>
        <p:txBody>
          <a:bodyPr wrap="square" rtlCol="0">
            <a:spAutoFit/>
          </a:bodyPr>
          <a:lstStyle/>
          <a:p>
            <a:r>
              <a:rPr lang="en-GB" sz="1000" dirty="0" err="1">
                <a:solidFill>
                  <a:schemeClr val="bg2">
                    <a:lumMod val="25000"/>
                  </a:schemeClr>
                </a:solidFill>
              </a:rPr>
              <a:t>f</a:t>
            </a:r>
            <a:r>
              <a:rPr lang="en-GB" sz="1000" dirty="0" err="1" smtClean="0">
                <a:solidFill>
                  <a:schemeClr val="bg2">
                    <a:lumMod val="25000"/>
                  </a:schemeClr>
                </a:solidFill>
              </a:rPr>
              <a:t>ocalizate</a:t>
            </a:r>
            <a:r>
              <a:rPr lang="en-GB" sz="1000" dirty="0" smtClean="0">
                <a:solidFill>
                  <a:schemeClr val="bg2">
                    <a:lumMod val="25000"/>
                  </a:schemeClr>
                </a:solidFill>
              </a:rPr>
              <a:t> </a:t>
            </a:r>
            <a:r>
              <a:rPr lang="en-GB" sz="1000" dirty="0" err="1" smtClean="0">
                <a:solidFill>
                  <a:schemeClr val="bg2">
                    <a:lumMod val="25000"/>
                  </a:schemeClr>
                </a:solidFill>
              </a:rPr>
              <a:t>pe</a:t>
            </a:r>
            <a:r>
              <a:rPr lang="en-GB" sz="1000" dirty="0" smtClean="0">
                <a:solidFill>
                  <a:schemeClr val="bg2">
                    <a:lumMod val="25000"/>
                  </a:schemeClr>
                </a:solidFill>
              </a:rPr>
              <a:t> </a:t>
            </a:r>
            <a:r>
              <a:rPr lang="en-GB" sz="1000" dirty="0" err="1" smtClean="0">
                <a:solidFill>
                  <a:schemeClr val="bg2">
                    <a:lumMod val="25000"/>
                  </a:schemeClr>
                </a:solidFill>
              </a:rPr>
              <a:t>abilitati</a:t>
            </a:r>
            <a:endParaRPr lang="en-GB" sz="1000" dirty="0">
              <a:solidFill>
                <a:schemeClr val="bg2">
                  <a:lumMod val="25000"/>
                </a:schemeClr>
              </a:solidFill>
            </a:endParaRPr>
          </a:p>
        </p:txBody>
      </p:sp>
    </p:spTree>
    <p:extLst>
      <p:ext uri="{BB962C8B-B14F-4D97-AF65-F5344CB8AC3E}">
        <p14:creationId xmlns:p14="http://schemas.microsoft.com/office/powerpoint/2010/main" val="2329728835"/>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jubomir.graovac\Downloads\PresentationCCDro2014-16-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9050"/>
            <a:ext cx="9144000" cy="516255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6353" t="22263" r="14048" b="19944"/>
          <a:stretch/>
        </p:blipFill>
        <p:spPr bwMode="auto">
          <a:xfrm>
            <a:off x="2514600" y="1170856"/>
            <a:ext cx="6527726" cy="3560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651" y="2190750"/>
            <a:ext cx="1899285" cy="1337525"/>
          </a:xfrm>
          <a:prstGeom prst="rect">
            <a:avLst/>
          </a:prstGeom>
        </p:spPr>
      </p:pic>
    </p:spTree>
    <p:extLst>
      <p:ext uri="{BB962C8B-B14F-4D97-AF65-F5344CB8AC3E}">
        <p14:creationId xmlns:p14="http://schemas.microsoft.com/office/powerpoint/2010/main" val="2426766076"/>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jubomir.graovac\Downloads\PresentationCCDro2014-16-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9050"/>
            <a:ext cx="9144000" cy="51625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576" y="1123950"/>
            <a:ext cx="7236618" cy="376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 name="Rectangle 5"/>
          <p:cNvSpPr>
            <a:spLocks noChangeArrowheads="1"/>
          </p:cNvSpPr>
          <p:nvPr/>
        </p:nvSpPr>
        <p:spPr bwMode="auto">
          <a:xfrm>
            <a:off x="3657600" y="4036471"/>
            <a:ext cx="2459005" cy="419241"/>
          </a:xfrm>
          <a:prstGeom prst="rect">
            <a:avLst/>
          </a:prstGeom>
          <a:solidFill>
            <a:srgbClr val="CDCDF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342900" indent="-339725">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Arial" charset="0"/>
                <a:cs typeface="Arial" charset="0"/>
              </a:defRPr>
            </a:lvl1pPr>
            <a:lvl2pPr marL="742950" indent="-2857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Arial" charset="0"/>
                <a:cs typeface="Arial" charset="0"/>
              </a:defRPr>
            </a:lvl2pPr>
            <a:lvl3pPr marL="1143000" indent="-2286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Arial" charset="0"/>
                <a:cs typeface="Arial" charset="0"/>
              </a:defRPr>
            </a:lvl3pPr>
            <a:lvl4pPr marL="1600200" indent="-2286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Arial" charset="0"/>
                <a:cs typeface="Arial" charset="0"/>
              </a:defRPr>
            </a:lvl4pPr>
            <a:lvl5pPr marL="2057400" indent="-2286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Arial" charset="0"/>
                <a:cs typeface="Arial" charset="0"/>
              </a:defRPr>
            </a:lvl9pPr>
          </a:lstStyle>
          <a:p>
            <a:pPr algn="ctr">
              <a:spcBef>
                <a:spcPts val="1200"/>
              </a:spcBef>
            </a:pPr>
            <a:r>
              <a:rPr lang="ro-RO" altLang="ro-RO" b="1" dirty="0">
                <a:solidFill>
                  <a:srgbClr val="00305F"/>
                </a:solidFill>
              </a:rPr>
              <a:t>Nivelul presiunii</a:t>
            </a:r>
            <a:endParaRPr lang="de-DE" altLang="ro-RO" b="1" dirty="0">
              <a:solidFill>
                <a:srgbClr val="00305F"/>
              </a:solidFill>
            </a:endParaRPr>
          </a:p>
        </p:txBody>
      </p:sp>
      <p:sp>
        <p:nvSpPr>
          <p:cNvPr id="10" name="Rectangle 5"/>
          <p:cNvSpPr>
            <a:spLocks noChangeArrowheads="1"/>
          </p:cNvSpPr>
          <p:nvPr/>
        </p:nvSpPr>
        <p:spPr bwMode="auto">
          <a:xfrm rot="16200000">
            <a:off x="318758" y="2882082"/>
            <a:ext cx="2273422" cy="442037"/>
          </a:xfrm>
          <a:prstGeom prst="rect">
            <a:avLst/>
          </a:prstGeom>
          <a:solidFill>
            <a:srgbClr val="CDCDF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342900" indent="-339725">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Arial" charset="0"/>
                <a:cs typeface="Arial" charset="0"/>
              </a:defRPr>
            </a:lvl1pPr>
            <a:lvl2pPr marL="742950" indent="-2857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Arial" charset="0"/>
                <a:cs typeface="Arial" charset="0"/>
              </a:defRPr>
            </a:lvl2pPr>
            <a:lvl3pPr marL="1143000" indent="-2286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Arial" charset="0"/>
                <a:cs typeface="Arial" charset="0"/>
              </a:defRPr>
            </a:lvl3pPr>
            <a:lvl4pPr marL="1600200" indent="-2286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Arial" charset="0"/>
                <a:cs typeface="Arial" charset="0"/>
              </a:defRPr>
            </a:lvl4pPr>
            <a:lvl5pPr marL="2057400" indent="-2286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Arial" charset="0"/>
                <a:cs typeface="Arial" charset="0"/>
              </a:defRPr>
            </a:lvl9pPr>
          </a:lstStyle>
          <a:p>
            <a:pPr algn="ctr">
              <a:spcBef>
                <a:spcPts val="1200"/>
              </a:spcBef>
            </a:pPr>
            <a:r>
              <a:rPr lang="ro-RO" altLang="ro-RO" b="1" dirty="0">
                <a:solidFill>
                  <a:srgbClr val="00305F"/>
                </a:solidFill>
              </a:rPr>
              <a:t>Nivelul </a:t>
            </a:r>
            <a:r>
              <a:rPr lang="ro-RO" altLang="ro-RO" b="1" dirty="0" smtClean="0">
                <a:solidFill>
                  <a:srgbClr val="00305F"/>
                </a:solidFill>
              </a:rPr>
              <a:t>performan</a:t>
            </a:r>
            <a:r>
              <a:rPr lang="en-GB" altLang="ro-RO" b="1" dirty="0" smtClean="0">
                <a:solidFill>
                  <a:srgbClr val="00305F"/>
                </a:solidFill>
              </a:rPr>
              <a:t>t</a:t>
            </a:r>
            <a:r>
              <a:rPr lang="ro-RO" altLang="ro-RO" b="1" dirty="0" smtClean="0">
                <a:solidFill>
                  <a:srgbClr val="00305F"/>
                </a:solidFill>
              </a:rPr>
              <a:t>ei</a:t>
            </a:r>
            <a:endParaRPr lang="de-DE" altLang="ro-RO" b="1" dirty="0">
              <a:solidFill>
                <a:srgbClr val="00305F"/>
              </a:solidFill>
            </a:endParaRPr>
          </a:p>
        </p:txBody>
      </p:sp>
      <p:sp>
        <p:nvSpPr>
          <p:cNvPr id="11" name="Rectangle 5"/>
          <p:cNvSpPr>
            <a:spLocks noChangeArrowheads="1"/>
          </p:cNvSpPr>
          <p:nvPr/>
        </p:nvSpPr>
        <p:spPr bwMode="auto">
          <a:xfrm>
            <a:off x="3886200" y="2794159"/>
            <a:ext cx="2207405" cy="539591"/>
          </a:xfrm>
          <a:prstGeom prst="rect">
            <a:avLst/>
          </a:prstGeom>
          <a:solidFill>
            <a:schemeClr val="bg1">
              <a:lumMod val="95000"/>
            </a:schemeClr>
          </a:solidFill>
          <a:ln>
            <a:noFill/>
          </a:ln>
        </p:spPr>
        <p:txBody>
          <a:bodyPr lIns="90000" tIns="46800" rIns="90000" bIns="46800"/>
          <a:lstStyle/>
          <a:p>
            <a:pPr marL="342900" indent="-339725" algn="ct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ro-RO" b="1" dirty="0">
                <a:solidFill>
                  <a:srgbClr val="00305F"/>
                </a:solidFill>
                <a:latin typeface="Arial" panose="020B0604020202020204" pitchFamily="34" charset="0"/>
                <a:cs typeface="Arial" panose="020B0604020202020204" pitchFamily="34" charset="0"/>
              </a:rPr>
              <a:t>Provocare</a:t>
            </a:r>
          </a:p>
          <a:p>
            <a:pPr marL="342900" indent="-339725" algn="ct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ro-RO" dirty="0">
                <a:solidFill>
                  <a:srgbClr val="00305F"/>
                </a:solidFill>
                <a:latin typeface="Arial" panose="020B0604020202020204" pitchFamily="34" charset="0"/>
                <a:cs typeface="Arial" panose="020B0604020202020204" pitchFamily="34" charset="0"/>
              </a:rPr>
              <a:t>(</a:t>
            </a:r>
            <a:r>
              <a:rPr lang="ro-RO" dirty="0" smtClean="0">
                <a:solidFill>
                  <a:srgbClr val="00305F"/>
                </a:solidFill>
                <a:latin typeface="Arial" panose="020B0604020202020204" pitchFamily="34" charset="0"/>
                <a:cs typeface="Arial" panose="020B0604020202020204" pitchFamily="34" charset="0"/>
              </a:rPr>
              <a:t>performan</a:t>
            </a:r>
            <a:r>
              <a:rPr lang="en-GB" dirty="0" smtClean="0">
                <a:solidFill>
                  <a:srgbClr val="00305F"/>
                </a:solidFill>
                <a:latin typeface="Arial" panose="020B0604020202020204" pitchFamily="34" charset="0"/>
                <a:cs typeface="Arial" panose="020B0604020202020204" pitchFamily="34" charset="0"/>
              </a:rPr>
              <a:t>ta</a:t>
            </a:r>
            <a:r>
              <a:rPr lang="ro-RO" dirty="0" smtClean="0">
                <a:solidFill>
                  <a:srgbClr val="00305F"/>
                </a:solidFill>
                <a:latin typeface="Arial" panose="020B0604020202020204" pitchFamily="34" charset="0"/>
                <a:cs typeface="Arial" panose="020B0604020202020204" pitchFamily="34" charset="0"/>
              </a:rPr>
              <a:t> pozitiv</a:t>
            </a:r>
            <a:r>
              <a:rPr lang="en-GB" dirty="0" smtClean="0">
                <a:solidFill>
                  <a:srgbClr val="00305F"/>
                </a:solidFill>
                <a:latin typeface="Arial" panose="020B0604020202020204" pitchFamily="34" charset="0"/>
                <a:cs typeface="Arial" panose="020B0604020202020204" pitchFamily="34" charset="0"/>
              </a:rPr>
              <a:t>a</a:t>
            </a:r>
            <a:r>
              <a:rPr lang="ro-RO" dirty="0" smtClean="0">
                <a:solidFill>
                  <a:srgbClr val="00305F"/>
                </a:solidFill>
                <a:latin typeface="Arial" panose="020B0604020202020204" pitchFamily="34" charset="0"/>
                <a:cs typeface="Arial" panose="020B0604020202020204" pitchFamily="34" charset="0"/>
              </a:rPr>
              <a:t>)</a:t>
            </a:r>
            <a:endParaRPr lang="de-DE" dirty="0">
              <a:solidFill>
                <a:srgbClr val="00305F"/>
              </a:solidFill>
              <a:latin typeface="Arial" panose="020B0604020202020204" pitchFamily="34" charset="0"/>
              <a:cs typeface="Arial" panose="020B0604020202020204" pitchFamily="34" charset="0"/>
            </a:endParaRPr>
          </a:p>
        </p:txBody>
      </p:sp>
      <p:sp>
        <p:nvSpPr>
          <p:cNvPr id="12" name="Rectangle 5"/>
          <p:cNvSpPr>
            <a:spLocks noChangeArrowheads="1"/>
          </p:cNvSpPr>
          <p:nvPr/>
        </p:nvSpPr>
        <p:spPr bwMode="auto">
          <a:xfrm>
            <a:off x="6332564" y="3839040"/>
            <a:ext cx="1744636" cy="269795"/>
          </a:xfrm>
          <a:prstGeom prst="rect">
            <a:avLst/>
          </a:prstGeom>
          <a:solidFill>
            <a:schemeClr val="bg1">
              <a:lumMod val="95000"/>
            </a:schemeClr>
          </a:solidFill>
          <a:ln>
            <a:noFill/>
          </a:ln>
        </p:spPr>
        <p:txBody>
          <a:bodyPr lIns="90000" tIns="46800" rIns="90000" bIns="46800"/>
          <a:lstStyle/>
          <a:p>
            <a:pPr marL="342900" indent="-339725" algn="ct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ro-RO" sz="1600" b="1" dirty="0" smtClean="0">
                <a:solidFill>
                  <a:srgbClr val="FF0000"/>
                </a:solidFill>
                <a:latin typeface="Arial" panose="020B0604020202020204" pitchFamily="34" charset="0"/>
                <a:cs typeface="Arial" panose="020B0604020202020204" pitchFamily="34" charset="0"/>
              </a:rPr>
              <a:t>Supra</a:t>
            </a:r>
            <a:r>
              <a:rPr lang="en-GB" sz="1600" b="1" dirty="0" err="1" smtClean="0">
                <a:solidFill>
                  <a:srgbClr val="FF0000"/>
                </a:solidFill>
                <a:latin typeface="Arial" panose="020B0604020202020204" pitchFamily="34" charset="0"/>
                <a:cs typeface="Arial" panose="020B0604020202020204" pitchFamily="34" charset="0"/>
              </a:rPr>
              <a:t>i</a:t>
            </a:r>
            <a:r>
              <a:rPr lang="ro-RO" sz="1600" b="1" dirty="0" smtClean="0">
                <a:solidFill>
                  <a:srgbClr val="FF0000"/>
                </a:solidFill>
                <a:latin typeface="Arial" panose="020B0604020202020204" pitchFamily="34" charset="0"/>
                <a:cs typeface="Arial" panose="020B0604020202020204" pitchFamily="34" charset="0"/>
              </a:rPr>
              <a:t>nc</a:t>
            </a:r>
            <a:r>
              <a:rPr lang="en-GB" sz="1600" b="1" dirty="0" smtClean="0">
                <a:solidFill>
                  <a:srgbClr val="FF0000"/>
                </a:solidFill>
                <a:latin typeface="Arial" panose="020B0604020202020204" pitchFamily="34" charset="0"/>
                <a:cs typeface="Arial" panose="020B0604020202020204" pitchFamily="34" charset="0"/>
              </a:rPr>
              <a:t>a</a:t>
            </a:r>
            <a:r>
              <a:rPr lang="ro-RO" sz="1600" b="1" dirty="0" smtClean="0">
                <a:solidFill>
                  <a:srgbClr val="FF0000"/>
                </a:solidFill>
                <a:latin typeface="Arial" panose="020B0604020202020204" pitchFamily="34" charset="0"/>
                <a:cs typeface="Arial" panose="020B0604020202020204" pitchFamily="34" charset="0"/>
              </a:rPr>
              <a:t>rcare</a:t>
            </a:r>
            <a:endParaRPr lang="de-DE" sz="1600" dirty="0">
              <a:solidFill>
                <a:srgbClr val="FF0000"/>
              </a:solidFill>
              <a:latin typeface="Arial" panose="020B0604020202020204" pitchFamily="34" charset="0"/>
              <a:cs typeface="Arial" panose="020B0604020202020204" pitchFamily="34" charset="0"/>
            </a:endParaRPr>
          </a:p>
        </p:txBody>
      </p:sp>
      <p:sp>
        <p:nvSpPr>
          <p:cNvPr id="13" name="Rectangle 5"/>
          <p:cNvSpPr>
            <a:spLocks noChangeArrowheads="1"/>
          </p:cNvSpPr>
          <p:nvPr/>
        </p:nvSpPr>
        <p:spPr bwMode="auto">
          <a:xfrm>
            <a:off x="1835999" y="3611242"/>
            <a:ext cx="1593001" cy="628570"/>
          </a:xfrm>
          <a:prstGeom prst="rect">
            <a:avLst/>
          </a:prstGeom>
          <a:solidFill>
            <a:schemeClr val="bg1">
              <a:lumMod val="95000"/>
            </a:schemeClr>
          </a:solidFill>
          <a:ln>
            <a:noFill/>
          </a:ln>
        </p:spPr>
        <p:txBody>
          <a:bodyPr lIns="90000" tIns="46800" rIns="90000" bIns="46800"/>
          <a:lstStyle/>
          <a:p>
            <a:pPr marL="342900" indent="-339725" algn="ct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ro-RO" sz="1600" b="1" dirty="0">
                <a:solidFill>
                  <a:srgbClr val="00305F"/>
                </a:solidFill>
                <a:latin typeface="Arial" panose="020B0604020202020204" pitchFamily="34" charset="0"/>
                <a:cs typeface="Arial" panose="020B0604020202020204" pitchFamily="34" charset="0"/>
              </a:rPr>
              <a:t>Lipsa </a:t>
            </a:r>
            <a:r>
              <a:rPr lang="ro-RO" sz="1600" b="1" dirty="0" smtClean="0">
                <a:solidFill>
                  <a:srgbClr val="00305F"/>
                </a:solidFill>
                <a:latin typeface="Arial" panose="020B0604020202020204" pitchFamily="34" charset="0"/>
                <a:cs typeface="Arial" panose="020B0604020202020204" pitchFamily="34" charset="0"/>
              </a:rPr>
              <a:t>provoc</a:t>
            </a:r>
            <a:r>
              <a:rPr lang="en-GB" sz="1600" b="1" dirty="0" smtClean="0">
                <a:solidFill>
                  <a:srgbClr val="00305F"/>
                </a:solidFill>
                <a:latin typeface="Arial" panose="020B0604020202020204" pitchFamily="34" charset="0"/>
                <a:cs typeface="Arial" panose="020B0604020202020204" pitchFamily="34" charset="0"/>
              </a:rPr>
              <a:t>a</a:t>
            </a:r>
            <a:r>
              <a:rPr lang="ro-RO" sz="1600" b="1" dirty="0" smtClean="0">
                <a:solidFill>
                  <a:srgbClr val="00305F"/>
                </a:solidFill>
                <a:latin typeface="Arial" panose="020B0604020202020204" pitchFamily="34" charset="0"/>
                <a:cs typeface="Arial" panose="020B0604020202020204" pitchFamily="34" charset="0"/>
              </a:rPr>
              <a:t>rii</a:t>
            </a:r>
            <a:endParaRPr lang="de-DE" sz="1600" dirty="0">
              <a:solidFill>
                <a:srgbClr val="00305F"/>
              </a:solidFill>
              <a:latin typeface="Arial" panose="020B0604020202020204" pitchFamily="34" charset="0"/>
              <a:cs typeface="Arial" panose="020B0604020202020204" pitchFamily="34" charset="0"/>
            </a:endParaRPr>
          </a:p>
        </p:txBody>
      </p:sp>
      <p:sp>
        <p:nvSpPr>
          <p:cNvPr id="14" name="Rectangle 5"/>
          <p:cNvSpPr>
            <a:spLocks noChangeArrowheads="1"/>
          </p:cNvSpPr>
          <p:nvPr/>
        </p:nvSpPr>
        <p:spPr bwMode="auto">
          <a:xfrm>
            <a:off x="7010400" y="4455712"/>
            <a:ext cx="685800" cy="341212"/>
          </a:xfrm>
          <a:prstGeom prst="rect">
            <a:avLst/>
          </a:prstGeom>
          <a:solidFill>
            <a:schemeClr val="bg1">
              <a:lumMod val="95000"/>
            </a:schemeClr>
          </a:solidFill>
          <a:ln>
            <a:noFill/>
          </a:ln>
        </p:spPr>
        <p:txBody>
          <a:bodyPr lIns="90000" tIns="46800" rIns="90000" bIns="46800"/>
          <a:lstStyle/>
          <a:p>
            <a:pPr marL="342900" indent="-339725" algn="ctr">
              <a:spcBef>
                <a:spcPts val="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GB" sz="1600" b="1" dirty="0">
                <a:solidFill>
                  <a:srgbClr val="00305F"/>
                </a:solidFill>
                <a:latin typeface="Arial" panose="020B0604020202020204" pitchFamily="34" charset="0"/>
              </a:rPr>
              <a:t>i</a:t>
            </a:r>
            <a:r>
              <a:rPr lang="ro-RO" sz="1600" b="1" dirty="0" smtClean="0">
                <a:solidFill>
                  <a:srgbClr val="00305F"/>
                </a:solidFill>
                <a:latin typeface="Arial" panose="020B0604020202020204" pitchFamily="34" charset="0"/>
                <a:cs typeface="Arial" panose="020B0604020202020204" pitchFamily="34" charset="0"/>
              </a:rPr>
              <a:t>nalt</a:t>
            </a:r>
            <a:endParaRPr lang="de-DE" sz="1600" dirty="0">
              <a:solidFill>
                <a:srgbClr val="00305F"/>
              </a:solidFill>
              <a:latin typeface="Arial" panose="020B0604020202020204" pitchFamily="34" charset="0"/>
              <a:cs typeface="Arial" panose="020B0604020202020204" pitchFamily="34" charset="0"/>
            </a:endParaRPr>
          </a:p>
        </p:txBody>
      </p:sp>
      <p:sp>
        <p:nvSpPr>
          <p:cNvPr id="15" name="Rectangle 5"/>
          <p:cNvSpPr>
            <a:spLocks noChangeArrowheads="1"/>
          </p:cNvSpPr>
          <p:nvPr/>
        </p:nvSpPr>
        <p:spPr bwMode="auto">
          <a:xfrm>
            <a:off x="1163013" y="4552950"/>
            <a:ext cx="820132" cy="341212"/>
          </a:xfrm>
          <a:prstGeom prst="rect">
            <a:avLst/>
          </a:prstGeom>
          <a:solidFill>
            <a:schemeClr val="bg1">
              <a:lumMod val="95000"/>
            </a:schemeClr>
          </a:solidFill>
          <a:ln>
            <a:noFill/>
          </a:ln>
        </p:spPr>
        <p:txBody>
          <a:bodyPr lIns="90000" tIns="46800" rIns="90000" bIns="46800"/>
          <a:lstStyle/>
          <a:p>
            <a:pPr marL="342900" indent="-339725" algn="ct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ro-RO" sz="1600" b="1" dirty="0" smtClean="0">
                <a:solidFill>
                  <a:srgbClr val="00305F"/>
                </a:solidFill>
                <a:latin typeface="Arial" panose="020B0604020202020204" pitchFamily="34" charset="0"/>
                <a:cs typeface="Arial" panose="020B0604020202020204" pitchFamily="34" charset="0"/>
              </a:rPr>
              <a:t>sc</a:t>
            </a:r>
            <a:r>
              <a:rPr lang="en-GB" sz="1600" b="1" dirty="0" smtClean="0">
                <a:solidFill>
                  <a:srgbClr val="00305F"/>
                </a:solidFill>
                <a:latin typeface="Arial" panose="020B0604020202020204" pitchFamily="34" charset="0"/>
                <a:cs typeface="Arial" panose="020B0604020202020204" pitchFamily="34" charset="0"/>
              </a:rPr>
              <a:t>a</a:t>
            </a:r>
            <a:r>
              <a:rPr lang="ro-RO" sz="1600" b="1" dirty="0" smtClean="0">
                <a:solidFill>
                  <a:srgbClr val="00305F"/>
                </a:solidFill>
                <a:latin typeface="Arial" panose="020B0604020202020204" pitchFamily="34" charset="0"/>
                <a:cs typeface="Arial" panose="020B0604020202020204" pitchFamily="34" charset="0"/>
              </a:rPr>
              <a:t>zut</a:t>
            </a:r>
            <a:endParaRPr lang="de-DE" sz="1600" dirty="0">
              <a:solidFill>
                <a:srgbClr val="00305F"/>
              </a:solidFill>
              <a:latin typeface="Arial" panose="020B0604020202020204" pitchFamily="34" charset="0"/>
              <a:cs typeface="Arial" panose="020B0604020202020204" pitchFamily="34" charset="0"/>
            </a:endParaRPr>
          </a:p>
        </p:txBody>
      </p:sp>
      <p:sp>
        <p:nvSpPr>
          <p:cNvPr id="16" name="Rectangle 5"/>
          <p:cNvSpPr>
            <a:spLocks noChangeArrowheads="1"/>
          </p:cNvSpPr>
          <p:nvPr/>
        </p:nvSpPr>
        <p:spPr bwMode="auto">
          <a:xfrm rot="16200000">
            <a:off x="537361" y="3928823"/>
            <a:ext cx="839804" cy="360025"/>
          </a:xfrm>
          <a:prstGeom prst="rect">
            <a:avLst/>
          </a:prstGeom>
          <a:solidFill>
            <a:schemeClr val="bg1">
              <a:lumMod val="95000"/>
            </a:schemeClr>
          </a:solidFill>
          <a:ln>
            <a:noFill/>
          </a:ln>
        </p:spPr>
        <p:txBody>
          <a:bodyPr lIns="90000" tIns="46800" rIns="90000" bIns="46800"/>
          <a:lstStyle/>
          <a:p>
            <a:pPr marL="342900" indent="-339725" algn="ct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ro-RO" sz="1600" b="1" dirty="0" smtClean="0">
                <a:solidFill>
                  <a:srgbClr val="00305F"/>
                </a:solidFill>
                <a:latin typeface="Arial" panose="020B0604020202020204" pitchFamily="34" charset="0"/>
                <a:cs typeface="Arial" panose="020B0604020202020204" pitchFamily="34" charset="0"/>
              </a:rPr>
              <a:t>sc</a:t>
            </a:r>
            <a:r>
              <a:rPr lang="en-GB" sz="1600" b="1" dirty="0" smtClean="0">
                <a:solidFill>
                  <a:srgbClr val="00305F"/>
                </a:solidFill>
                <a:latin typeface="Arial" panose="020B0604020202020204" pitchFamily="34" charset="0"/>
                <a:cs typeface="Arial" panose="020B0604020202020204" pitchFamily="34" charset="0"/>
              </a:rPr>
              <a:t>a</a:t>
            </a:r>
            <a:r>
              <a:rPr lang="ro-RO" sz="1600" b="1" dirty="0" smtClean="0">
                <a:solidFill>
                  <a:srgbClr val="00305F"/>
                </a:solidFill>
                <a:latin typeface="Arial" panose="020B0604020202020204" pitchFamily="34" charset="0"/>
                <a:cs typeface="Arial" panose="020B0604020202020204" pitchFamily="34" charset="0"/>
              </a:rPr>
              <a:t>zut</a:t>
            </a:r>
            <a:endParaRPr lang="de-DE" sz="1600" dirty="0">
              <a:solidFill>
                <a:srgbClr val="00305F"/>
              </a:solidFill>
              <a:latin typeface="Arial" panose="020B0604020202020204" pitchFamily="34" charset="0"/>
              <a:cs typeface="Arial" panose="020B0604020202020204" pitchFamily="34" charset="0"/>
            </a:endParaRPr>
          </a:p>
        </p:txBody>
      </p:sp>
      <p:sp>
        <p:nvSpPr>
          <p:cNvPr id="17" name="Rectangle 5"/>
          <p:cNvSpPr>
            <a:spLocks noChangeArrowheads="1"/>
          </p:cNvSpPr>
          <p:nvPr/>
        </p:nvSpPr>
        <p:spPr bwMode="auto">
          <a:xfrm rot="16200000">
            <a:off x="673131" y="1818056"/>
            <a:ext cx="690163" cy="360025"/>
          </a:xfrm>
          <a:prstGeom prst="rect">
            <a:avLst/>
          </a:prstGeom>
          <a:solidFill>
            <a:schemeClr val="bg1">
              <a:lumMod val="95000"/>
            </a:schemeClr>
          </a:solidFill>
          <a:ln>
            <a:noFill/>
          </a:ln>
        </p:spPr>
        <p:txBody>
          <a:bodyPr lIns="90000" tIns="46800" rIns="90000" bIns="46800"/>
          <a:lstStyle/>
          <a:p>
            <a:pPr marL="342900" indent="-339725" algn="ctr">
              <a:spcBef>
                <a:spcPts val="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GB" sz="1600" b="1" dirty="0">
                <a:solidFill>
                  <a:srgbClr val="00305F"/>
                </a:solidFill>
                <a:latin typeface="Arial" panose="020B0604020202020204" pitchFamily="34" charset="0"/>
              </a:rPr>
              <a:t>i</a:t>
            </a:r>
            <a:r>
              <a:rPr lang="ro-RO" sz="1600" b="1" dirty="0" smtClean="0">
                <a:solidFill>
                  <a:srgbClr val="00305F"/>
                </a:solidFill>
                <a:latin typeface="Arial" panose="020B0604020202020204" pitchFamily="34" charset="0"/>
                <a:cs typeface="Arial" panose="020B0604020202020204" pitchFamily="34" charset="0"/>
              </a:rPr>
              <a:t>nalt</a:t>
            </a:r>
            <a:endParaRPr lang="de-DE" sz="1600" dirty="0">
              <a:solidFill>
                <a:srgbClr val="00305F"/>
              </a:solidFill>
              <a:latin typeface="Arial" panose="020B0604020202020204" pitchFamily="34" charset="0"/>
              <a:cs typeface="Arial" panose="020B0604020202020204" pitchFamily="34" charset="0"/>
            </a:endParaRPr>
          </a:p>
        </p:txBody>
      </p:sp>
      <p:sp>
        <p:nvSpPr>
          <p:cNvPr id="2" name="Rounded Rectangle 1"/>
          <p:cNvSpPr/>
          <p:nvPr/>
        </p:nvSpPr>
        <p:spPr>
          <a:xfrm>
            <a:off x="7344425" y="1115912"/>
            <a:ext cx="1713538" cy="716558"/>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err="1" smtClean="0"/>
              <a:t>Curba</a:t>
            </a:r>
            <a:r>
              <a:rPr lang="en-GB" sz="1800" b="1" dirty="0" smtClean="0"/>
              <a:t> </a:t>
            </a:r>
          </a:p>
          <a:p>
            <a:pPr algn="ctr"/>
            <a:r>
              <a:rPr lang="en-GB" sz="1800" b="1" dirty="0" smtClean="0"/>
              <a:t>Yerkes-Dodson</a:t>
            </a:r>
            <a:endParaRPr lang="en-GB" sz="1800" b="1" dirty="0"/>
          </a:p>
        </p:txBody>
      </p:sp>
      <p:sp>
        <p:nvSpPr>
          <p:cNvPr id="18" name="Rectangle 5"/>
          <p:cNvSpPr>
            <a:spLocks noChangeArrowheads="1"/>
          </p:cNvSpPr>
          <p:nvPr/>
        </p:nvSpPr>
        <p:spPr bwMode="auto">
          <a:xfrm>
            <a:off x="3812395" y="971550"/>
            <a:ext cx="2207405" cy="381000"/>
          </a:xfrm>
          <a:prstGeom prst="rect">
            <a:avLst/>
          </a:prstGeom>
          <a:solidFill>
            <a:schemeClr val="bg1">
              <a:lumMod val="95000"/>
            </a:schemeClr>
          </a:solidFill>
          <a:ln>
            <a:noFill/>
          </a:ln>
        </p:spPr>
        <p:txBody>
          <a:bodyPr lIns="90000" tIns="46800" rIns="90000" bIns="46800"/>
          <a:lstStyle/>
          <a:p>
            <a:pPr marL="342900" indent="-339725" algn="ct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GB" b="1" dirty="0" err="1" smtClean="0">
                <a:solidFill>
                  <a:srgbClr val="00B050"/>
                </a:solidFill>
                <a:latin typeface="Arial" panose="020B0604020202020204" pitchFamily="34" charset="0"/>
                <a:cs typeface="Arial" panose="020B0604020202020204" pitchFamily="34" charset="0"/>
              </a:rPr>
              <a:t>Performanta</a:t>
            </a:r>
            <a:r>
              <a:rPr lang="en-GB" b="1" dirty="0" smtClean="0">
                <a:solidFill>
                  <a:srgbClr val="00B050"/>
                </a:solidFill>
                <a:latin typeface="Arial" panose="020B0604020202020204" pitchFamily="34" charset="0"/>
                <a:cs typeface="Arial" panose="020B0604020202020204" pitchFamily="34" charset="0"/>
              </a:rPr>
              <a:t> optima</a:t>
            </a:r>
            <a:endParaRPr lang="de-DE" dirty="0">
              <a:solidFill>
                <a:srgbClr val="00B050"/>
              </a:solidFill>
              <a:latin typeface="Arial" panose="020B0604020202020204" pitchFamily="34" charset="0"/>
              <a:cs typeface="Arial" panose="020B0604020202020204" pitchFamily="34" charset="0"/>
            </a:endParaRPr>
          </a:p>
        </p:txBody>
      </p:sp>
      <p:sp>
        <p:nvSpPr>
          <p:cNvPr id="19" name="Rectangle 5"/>
          <p:cNvSpPr>
            <a:spLocks noChangeArrowheads="1"/>
          </p:cNvSpPr>
          <p:nvPr/>
        </p:nvSpPr>
        <p:spPr bwMode="auto">
          <a:xfrm>
            <a:off x="6479395" y="2038350"/>
            <a:ext cx="2207405" cy="603409"/>
          </a:xfrm>
          <a:prstGeom prst="rect">
            <a:avLst/>
          </a:prstGeom>
          <a:solidFill>
            <a:schemeClr val="bg1">
              <a:lumMod val="95000"/>
            </a:schemeClr>
          </a:solidFill>
          <a:ln>
            <a:noFill/>
          </a:ln>
        </p:spPr>
        <p:txBody>
          <a:bodyPr lIns="90000" tIns="46800" rIns="90000" bIns="46800"/>
          <a:lstStyle/>
          <a:p>
            <a:pPr marL="342900" indent="-339725" algn="ct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GB" b="1" dirty="0" err="1" smtClean="0">
                <a:solidFill>
                  <a:srgbClr val="FF0000"/>
                </a:solidFill>
                <a:latin typeface="Arial" panose="020B0604020202020204" pitchFamily="34" charset="0"/>
                <a:cs typeface="Arial" panose="020B0604020202020204" pitchFamily="34" charset="0"/>
              </a:rPr>
              <a:t>Performanta</a:t>
            </a:r>
            <a:r>
              <a:rPr lang="en-GB" b="1" dirty="0" smtClean="0">
                <a:solidFill>
                  <a:srgbClr val="FF0000"/>
                </a:solidFill>
                <a:latin typeface="Arial" panose="020B0604020202020204" pitchFamily="34" charset="0"/>
                <a:cs typeface="Arial" panose="020B0604020202020204" pitchFamily="34" charset="0"/>
              </a:rPr>
              <a:t> </a:t>
            </a:r>
            <a:r>
              <a:rPr lang="en-GB" b="1" dirty="0" err="1" smtClean="0">
                <a:solidFill>
                  <a:srgbClr val="FF0000"/>
                </a:solidFill>
                <a:latin typeface="Arial" panose="020B0604020202020204" pitchFamily="34" charset="0"/>
                <a:cs typeface="Arial" panose="020B0604020202020204" pitchFamily="34" charset="0"/>
              </a:rPr>
              <a:t>afectata</a:t>
            </a:r>
            <a:r>
              <a:rPr lang="en-GB" b="1" dirty="0" smtClean="0">
                <a:solidFill>
                  <a:srgbClr val="FF0000"/>
                </a:solidFill>
                <a:latin typeface="Arial" panose="020B0604020202020204" pitchFamily="34" charset="0"/>
                <a:cs typeface="Arial" panose="020B0604020202020204" pitchFamily="34" charset="0"/>
              </a:rPr>
              <a:t> </a:t>
            </a:r>
            <a:r>
              <a:rPr lang="en-GB" b="1" dirty="0" err="1" smtClean="0">
                <a:solidFill>
                  <a:srgbClr val="FF0000"/>
                </a:solidFill>
                <a:latin typeface="Arial" panose="020B0604020202020204" pitchFamily="34" charset="0"/>
                <a:cs typeface="Arial" panose="020B0604020202020204" pitchFamily="34" charset="0"/>
              </a:rPr>
              <a:t>datorita</a:t>
            </a:r>
            <a:r>
              <a:rPr lang="en-GB" b="1" dirty="0" smtClean="0">
                <a:solidFill>
                  <a:srgbClr val="FF0000"/>
                </a:solidFill>
                <a:latin typeface="Arial" panose="020B0604020202020204" pitchFamily="34" charset="0"/>
                <a:cs typeface="Arial" panose="020B0604020202020204" pitchFamily="34" charset="0"/>
              </a:rPr>
              <a:t> </a:t>
            </a:r>
            <a:r>
              <a:rPr lang="en-GB" b="1" dirty="0" err="1" smtClean="0">
                <a:solidFill>
                  <a:srgbClr val="FF0000"/>
                </a:solidFill>
                <a:latin typeface="Arial" panose="020B0604020202020204" pitchFamily="34" charset="0"/>
                <a:cs typeface="Arial" panose="020B0604020202020204" pitchFamily="34" charset="0"/>
              </a:rPr>
              <a:t>anxietatii</a:t>
            </a:r>
            <a:endParaRPr lang="de-DE" dirty="0">
              <a:solidFill>
                <a:srgbClr val="FF0000"/>
              </a:solidFill>
              <a:latin typeface="Arial" panose="020B0604020202020204" pitchFamily="34" charset="0"/>
              <a:cs typeface="Arial" panose="020B0604020202020204" pitchFamily="34" charset="0"/>
            </a:endParaRPr>
          </a:p>
        </p:txBody>
      </p:sp>
      <p:cxnSp>
        <p:nvCxnSpPr>
          <p:cNvPr id="4" name="Straight Arrow Connector 3"/>
          <p:cNvCxnSpPr/>
          <p:nvPr/>
        </p:nvCxnSpPr>
        <p:spPr>
          <a:xfrm>
            <a:off x="6057253" y="1489925"/>
            <a:ext cx="953147" cy="167382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 name="Content Placeholder 3" descr="cristiana4"/>
          <p:cNvPicPr>
            <a:picLocks noChangeAspect="1"/>
          </p:cNvPicPr>
          <p:nvPr/>
        </p:nvPicPr>
        <p:blipFill rotWithShape="1">
          <a:blip r:embed="rId5"/>
          <a:srcRect l="20226" t="46039" r="68989" b="20440"/>
          <a:stretch/>
        </p:blipFill>
        <p:spPr>
          <a:xfrm>
            <a:off x="1668557" y="3090216"/>
            <a:ext cx="629175" cy="1140903"/>
          </a:xfrm>
          <a:prstGeom prst="rect">
            <a:avLst/>
          </a:prstGeom>
        </p:spPr>
      </p:pic>
      <p:pic>
        <p:nvPicPr>
          <p:cNvPr id="21" name="Picture 20">
            <a:extLst>
              <a:ext uri="{FF2B5EF4-FFF2-40B4-BE49-F238E27FC236}">
                <a16:creationId xmlns="" xmlns:a16="http://schemas.microsoft.com/office/drawing/2014/main" id="{E93F4066-80A6-9146-9D2F-42C7BD60934A}"/>
              </a:ext>
            </a:extLst>
          </p:cNvPr>
          <p:cNvPicPr>
            <a:picLocks noChangeAspect="1"/>
          </p:cNvPicPr>
          <p:nvPr/>
        </p:nvPicPr>
        <p:blipFill>
          <a:blip r:embed="rId6"/>
          <a:stretch>
            <a:fillRect/>
          </a:stretch>
        </p:blipFill>
        <p:spPr>
          <a:xfrm>
            <a:off x="7897305" y="4422527"/>
            <a:ext cx="1198408" cy="281979"/>
          </a:xfrm>
          <a:prstGeom prst="rect">
            <a:avLst/>
          </a:prstGeom>
        </p:spPr>
      </p:pic>
    </p:spTree>
    <p:extLst>
      <p:ext uri="{BB962C8B-B14F-4D97-AF65-F5344CB8AC3E}">
        <p14:creationId xmlns:p14="http://schemas.microsoft.com/office/powerpoint/2010/main" val="2393675431"/>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jubomir.graovac\Downloads\PresentationCCDro2014-16-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
            <a:ext cx="9144000" cy="51625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265261"/>
            <a:ext cx="2610319"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4572000" y="1885950"/>
            <a:ext cx="3581400" cy="16002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r>
              <a:rPr lang="en-GB" sz="1200" dirty="0" smtClean="0">
                <a:latin typeface="Arial" panose="020B0604020202020204" pitchFamily="34" charset="0"/>
                <a:cs typeface="Arial" panose="020B0604020202020204" pitchFamily="34" charset="0"/>
              </a:rPr>
              <a:t>Ce </a:t>
            </a:r>
            <a:r>
              <a:rPr lang="en-GB" sz="1200" dirty="0" err="1" smtClean="0">
                <a:latin typeface="Arial" panose="020B0604020202020204" pitchFamily="34" charset="0"/>
                <a:cs typeface="Arial" panose="020B0604020202020204" pitchFamily="34" charset="0"/>
              </a:rPr>
              <a:t>este</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stresul</a:t>
            </a:r>
            <a:r>
              <a:rPr lang="en-GB" sz="1200" dirty="0" smtClean="0">
                <a:latin typeface="Arial" panose="020B0604020202020204" pitchFamily="34" charset="0"/>
                <a:cs typeface="Arial" panose="020B0604020202020204" pitchFamily="34" charset="0"/>
              </a:rPr>
              <a:t>?</a:t>
            </a:r>
          </a:p>
          <a:p>
            <a:pPr algn="ctr"/>
            <a:endParaRPr lang="en-GB" sz="1200" dirty="0" smtClean="0"/>
          </a:p>
          <a:p>
            <a:pPr algn="ctr"/>
            <a:r>
              <a:rPr lang="vi-VN" sz="1200" dirty="0"/>
              <a:t>„Stresul este rezultatul unei evaluări cognitiv-subiective a cerințelor externe și interne, și a posibilităților de a le gestiona (resursele) așa cum le percepe persoana.”</a:t>
            </a:r>
          </a:p>
          <a:p>
            <a:pPr algn="ctr"/>
            <a:endParaRPr lang="vi-VN" sz="1200" dirty="0"/>
          </a:p>
          <a:p>
            <a:pPr algn="ctr"/>
            <a:r>
              <a:rPr lang="vi-VN" sz="1200" dirty="0"/>
              <a:t> Lazarus și Folkman (1984)</a:t>
            </a:r>
          </a:p>
          <a:p>
            <a:pPr algn="ctr"/>
            <a:endParaRPr lang="en-GB" dirty="0" smtClean="0"/>
          </a:p>
          <a:p>
            <a:pPr algn="ctr"/>
            <a:endParaRPr lang="en-GB" dirty="0"/>
          </a:p>
          <a:p>
            <a:pPr algn="ctr"/>
            <a:endParaRPr lang="en-GB" dirty="0" smtClean="0"/>
          </a:p>
          <a:p>
            <a:pPr algn="ctr"/>
            <a:endParaRPr lang="en-GB" dirty="0"/>
          </a:p>
          <a:p>
            <a:pPr algn="ctr"/>
            <a:endParaRPr lang="en-GB" dirty="0"/>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jubomir.graovac\Downloads\PresentationCCDro2014-16-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9050"/>
            <a:ext cx="9144000" cy="51625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ecoratiuni pentru birou - balanta din alama cu 5 greutat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1323401"/>
            <a:ext cx="3352800" cy="335280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609600" y="1962150"/>
            <a:ext cx="2362200" cy="13716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err="1" smtClean="0"/>
              <a:t>Cerinte</a:t>
            </a:r>
            <a:r>
              <a:rPr lang="en-GB" sz="3600" b="1" dirty="0" smtClean="0"/>
              <a:t> </a:t>
            </a:r>
            <a:endParaRPr lang="en-GB" sz="3600" b="1" dirty="0"/>
          </a:p>
        </p:txBody>
      </p:sp>
      <p:sp>
        <p:nvSpPr>
          <p:cNvPr id="9" name="Rounded Rectangle 8"/>
          <p:cNvSpPr/>
          <p:nvPr/>
        </p:nvSpPr>
        <p:spPr>
          <a:xfrm>
            <a:off x="6096000" y="1962150"/>
            <a:ext cx="2362200" cy="13716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err="1" smtClean="0"/>
              <a:t>Resurse</a:t>
            </a:r>
            <a:r>
              <a:rPr lang="en-GB" sz="3600" b="1" dirty="0" smtClean="0"/>
              <a:t> </a:t>
            </a:r>
            <a:endParaRPr lang="en-GB" sz="3600" b="1" dirty="0"/>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jubomir.graovac\Downloads\PresentationCCDro2014-16-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9050"/>
            <a:ext cx="9144000" cy="51625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 xmlns:a16="http://schemas.microsoft.com/office/drawing/2014/main" id="{E6CD180F-BAC4-1F41-8646-BF57F2B9AF07}"/>
              </a:ext>
            </a:extLst>
          </p:cNvPr>
          <p:cNvPicPr>
            <a:picLocks noChangeAspect="1"/>
          </p:cNvPicPr>
          <p:nvPr/>
        </p:nvPicPr>
        <p:blipFill>
          <a:blip r:embed="rId4"/>
          <a:stretch>
            <a:fillRect/>
          </a:stretch>
        </p:blipFill>
        <p:spPr>
          <a:xfrm>
            <a:off x="2086414" y="2183587"/>
            <a:ext cx="832176" cy="2108650"/>
          </a:xfrm>
          <a:prstGeom prst="rect">
            <a:avLst/>
          </a:prstGeom>
        </p:spPr>
      </p:pic>
      <p:sp>
        <p:nvSpPr>
          <p:cNvPr id="8" name="Right Arrow 7">
            <a:extLst>
              <a:ext uri="{FF2B5EF4-FFF2-40B4-BE49-F238E27FC236}">
                <a16:creationId xmlns="" xmlns:a16="http://schemas.microsoft.com/office/drawing/2014/main" id="{571FE70A-6F4F-8B4D-B8E2-FBA850BE28CD}"/>
              </a:ext>
            </a:extLst>
          </p:cNvPr>
          <p:cNvSpPr/>
          <p:nvPr/>
        </p:nvSpPr>
        <p:spPr>
          <a:xfrm>
            <a:off x="1371600" y="2886760"/>
            <a:ext cx="725864" cy="44699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ight Arrow 15">
            <a:extLst>
              <a:ext uri="{FF2B5EF4-FFF2-40B4-BE49-F238E27FC236}">
                <a16:creationId xmlns="" xmlns:a16="http://schemas.microsoft.com/office/drawing/2014/main" id="{074CA264-77A3-0B43-83D7-454954C43F4B}"/>
              </a:ext>
            </a:extLst>
          </p:cNvPr>
          <p:cNvSpPr/>
          <p:nvPr/>
        </p:nvSpPr>
        <p:spPr>
          <a:xfrm>
            <a:off x="3879442" y="2176345"/>
            <a:ext cx="1053865" cy="783846"/>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NU </a:t>
            </a:r>
            <a:r>
              <a:rPr lang="fr-FR" sz="1200" dirty="0" err="1"/>
              <a:t>am</a:t>
            </a:r>
            <a:r>
              <a:rPr lang="fr-FR" sz="1200" dirty="0"/>
              <a:t> </a:t>
            </a:r>
            <a:r>
              <a:rPr lang="fr-FR" sz="1200" dirty="0" err="1"/>
              <a:t>resursele</a:t>
            </a:r>
            <a:r>
              <a:rPr lang="fr-FR" sz="1200" dirty="0"/>
              <a:t>  </a:t>
            </a:r>
          </a:p>
        </p:txBody>
      </p:sp>
      <p:sp>
        <p:nvSpPr>
          <p:cNvPr id="17" name="Triangle 19">
            <a:extLst>
              <a:ext uri="{FF2B5EF4-FFF2-40B4-BE49-F238E27FC236}">
                <a16:creationId xmlns="" xmlns:a16="http://schemas.microsoft.com/office/drawing/2014/main" id="{02CCD9BB-2310-BC48-87B0-1548A065975D}"/>
              </a:ext>
            </a:extLst>
          </p:cNvPr>
          <p:cNvSpPr/>
          <p:nvPr/>
        </p:nvSpPr>
        <p:spPr>
          <a:xfrm>
            <a:off x="4595070" y="1944481"/>
            <a:ext cx="1635261" cy="1079413"/>
          </a:xfrm>
          <a:prstGeom prst="triangl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C00000"/>
                </a:solidFill>
              </a:rPr>
              <a:t>STRES</a:t>
            </a:r>
            <a:endParaRPr lang="fr-FR" sz="2000" b="1" dirty="0">
              <a:solidFill>
                <a:srgbClr val="C00000"/>
              </a:solidFill>
            </a:endParaRPr>
          </a:p>
        </p:txBody>
      </p:sp>
      <p:sp>
        <p:nvSpPr>
          <p:cNvPr id="18" name="Right Arrow 17">
            <a:extLst>
              <a:ext uri="{FF2B5EF4-FFF2-40B4-BE49-F238E27FC236}">
                <a16:creationId xmlns="" xmlns:a16="http://schemas.microsoft.com/office/drawing/2014/main" id="{BD25D982-FABE-1D4B-9D77-3099E614A361}"/>
              </a:ext>
            </a:extLst>
          </p:cNvPr>
          <p:cNvSpPr/>
          <p:nvPr/>
        </p:nvSpPr>
        <p:spPr>
          <a:xfrm>
            <a:off x="5867400" y="2287109"/>
            <a:ext cx="725864" cy="44699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ounded Rectangle 18">
            <a:extLst>
              <a:ext uri="{FF2B5EF4-FFF2-40B4-BE49-F238E27FC236}">
                <a16:creationId xmlns="" xmlns:a16="http://schemas.microsoft.com/office/drawing/2014/main" id="{B51077F0-894C-7B49-8663-CFE01CD0589C}"/>
              </a:ext>
            </a:extLst>
          </p:cNvPr>
          <p:cNvSpPr/>
          <p:nvPr/>
        </p:nvSpPr>
        <p:spPr>
          <a:xfrm>
            <a:off x="6593264" y="2287109"/>
            <a:ext cx="1319105" cy="446990"/>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err="1">
                <a:solidFill>
                  <a:schemeClr val="tx1">
                    <a:lumMod val="65000"/>
                    <a:lumOff val="35000"/>
                  </a:schemeClr>
                </a:solidFill>
              </a:rPr>
              <a:t>reacție</a:t>
            </a:r>
            <a:endParaRPr lang="fr-FR" sz="1400" dirty="0">
              <a:solidFill>
                <a:schemeClr val="tx1">
                  <a:lumMod val="65000"/>
                  <a:lumOff val="35000"/>
                </a:schemeClr>
              </a:solidFill>
            </a:endParaRPr>
          </a:p>
        </p:txBody>
      </p:sp>
      <p:grpSp>
        <p:nvGrpSpPr>
          <p:cNvPr id="20" name="Group 19">
            <a:extLst>
              <a:ext uri="{FF2B5EF4-FFF2-40B4-BE49-F238E27FC236}">
                <a16:creationId xmlns="" xmlns:a16="http://schemas.microsoft.com/office/drawing/2014/main" id="{FD029D40-6BB8-DC4A-924F-A53E735EFA73}"/>
              </a:ext>
            </a:extLst>
          </p:cNvPr>
          <p:cNvGrpSpPr/>
          <p:nvPr/>
        </p:nvGrpSpPr>
        <p:grpSpPr>
          <a:xfrm>
            <a:off x="2880298" y="2907880"/>
            <a:ext cx="905386" cy="975934"/>
            <a:chOff x="4248687" y="2886768"/>
            <a:chExt cx="905386" cy="975934"/>
          </a:xfrm>
        </p:grpSpPr>
        <p:sp>
          <p:nvSpPr>
            <p:cNvPr id="21" name="Right Arrow 20">
              <a:extLst>
                <a:ext uri="{FF2B5EF4-FFF2-40B4-BE49-F238E27FC236}">
                  <a16:creationId xmlns="" xmlns:a16="http://schemas.microsoft.com/office/drawing/2014/main" id="{511C290B-BF50-B447-AAC9-103234947AE1}"/>
                </a:ext>
              </a:extLst>
            </p:cNvPr>
            <p:cNvSpPr/>
            <p:nvPr/>
          </p:nvSpPr>
          <p:spPr>
            <a:xfrm rot="5400000">
              <a:off x="4213413" y="2922042"/>
              <a:ext cx="975934" cy="905386"/>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22" name="TextBox 21">
              <a:extLst>
                <a:ext uri="{FF2B5EF4-FFF2-40B4-BE49-F238E27FC236}">
                  <a16:creationId xmlns="" xmlns:a16="http://schemas.microsoft.com/office/drawing/2014/main" id="{DC4E2277-9610-E240-A9E5-3DCF9DB15774}"/>
                </a:ext>
              </a:extLst>
            </p:cNvPr>
            <p:cNvSpPr txBox="1"/>
            <p:nvPr/>
          </p:nvSpPr>
          <p:spPr>
            <a:xfrm>
              <a:off x="4290687" y="3173651"/>
              <a:ext cx="821385" cy="461665"/>
            </a:xfrm>
            <a:prstGeom prst="rect">
              <a:avLst/>
            </a:prstGeom>
            <a:noFill/>
          </p:spPr>
          <p:txBody>
            <a:bodyPr wrap="square" rtlCol="0">
              <a:spAutoFit/>
            </a:bodyPr>
            <a:lstStyle/>
            <a:p>
              <a:pPr algn="ctr"/>
              <a:r>
                <a:rPr lang="fr-FR" sz="1200" err="1">
                  <a:solidFill>
                    <a:schemeClr val="bg1"/>
                  </a:solidFill>
                </a:rPr>
                <a:t>am</a:t>
              </a:r>
              <a:r>
                <a:rPr lang="fr-FR" sz="1200">
                  <a:solidFill>
                    <a:schemeClr val="bg1"/>
                  </a:solidFill>
                </a:rPr>
                <a:t> </a:t>
              </a:r>
              <a:r>
                <a:rPr lang="fr-FR" sz="1200" err="1">
                  <a:solidFill>
                    <a:schemeClr val="bg1"/>
                  </a:solidFill>
                </a:rPr>
                <a:t>resursele</a:t>
              </a:r>
              <a:endParaRPr lang="fr-FR" sz="1200">
                <a:solidFill>
                  <a:schemeClr val="bg1"/>
                </a:solidFill>
              </a:endParaRPr>
            </a:p>
          </p:txBody>
        </p:sp>
      </p:grpSp>
      <p:sp>
        <p:nvSpPr>
          <p:cNvPr id="23" name="Right Arrow 22">
            <a:extLst>
              <a:ext uri="{FF2B5EF4-FFF2-40B4-BE49-F238E27FC236}">
                <a16:creationId xmlns="" xmlns:a16="http://schemas.microsoft.com/office/drawing/2014/main" id="{95F16DD5-B796-254E-83C8-81367D8F3AB0}"/>
              </a:ext>
            </a:extLst>
          </p:cNvPr>
          <p:cNvSpPr/>
          <p:nvPr/>
        </p:nvSpPr>
        <p:spPr>
          <a:xfrm rot="19308014">
            <a:off x="7978810" y="1980060"/>
            <a:ext cx="591955" cy="44699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ounded Rectangle 23">
            <a:extLst>
              <a:ext uri="{FF2B5EF4-FFF2-40B4-BE49-F238E27FC236}">
                <a16:creationId xmlns="" xmlns:a16="http://schemas.microsoft.com/office/drawing/2014/main" id="{56231564-D2A6-0D47-8780-60682724BA7E}"/>
              </a:ext>
            </a:extLst>
          </p:cNvPr>
          <p:cNvSpPr/>
          <p:nvPr/>
        </p:nvSpPr>
        <p:spPr>
          <a:xfrm>
            <a:off x="8001000" y="1497491"/>
            <a:ext cx="1085739" cy="446990"/>
          </a:xfrm>
          <a:prstGeom prst="round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err="1" smtClean="0">
                <a:solidFill>
                  <a:schemeClr val="bg1"/>
                </a:solidFill>
              </a:rPr>
              <a:t>neproductiva</a:t>
            </a:r>
            <a:endParaRPr lang="fr-FR" sz="1200" dirty="0">
              <a:solidFill>
                <a:schemeClr val="bg1"/>
              </a:solidFill>
            </a:endParaRPr>
          </a:p>
        </p:txBody>
      </p:sp>
      <p:sp>
        <p:nvSpPr>
          <p:cNvPr id="25" name="Rounded Rectangle 24">
            <a:extLst>
              <a:ext uri="{FF2B5EF4-FFF2-40B4-BE49-F238E27FC236}">
                <a16:creationId xmlns="" xmlns:a16="http://schemas.microsoft.com/office/drawing/2014/main" id="{77796A50-C444-9849-8CC7-D84368CABF66}"/>
              </a:ext>
            </a:extLst>
          </p:cNvPr>
          <p:cNvSpPr/>
          <p:nvPr/>
        </p:nvSpPr>
        <p:spPr>
          <a:xfrm>
            <a:off x="8001000" y="3395847"/>
            <a:ext cx="1111605" cy="446990"/>
          </a:xfrm>
          <a:prstGeom prst="roundRect">
            <a:avLst/>
          </a:prstGeom>
          <a:solidFill>
            <a:schemeClr val="accent3">
              <a:lumMod val="7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err="1" smtClean="0">
                <a:solidFill>
                  <a:schemeClr val="bg1"/>
                </a:solidFill>
              </a:rPr>
              <a:t>productiva</a:t>
            </a:r>
            <a:endParaRPr lang="fr-FR" sz="1200" dirty="0">
              <a:solidFill>
                <a:schemeClr val="bg1"/>
              </a:solidFill>
            </a:endParaRPr>
          </a:p>
        </p:txBody>
      </p:sp>
      <p:sp>
        <p:nvSpPr>
          <p:cNvPr id="26" name="Right Arrow 25">
            <a:extLst>
              <a:ext uri="{FF2B5EF4-FFF2-40B4-BE49-F238E27FC236}">
                <a16:creationId xmlns="" xmlns:a16="http://schemas.microsoft.com/office/drawing/2014/main" id="{6A26B500-B457-564C-80DA-10489A62D261}"/>
              </a:ext>
            </a:extLst>
          </p:cNvPr>
          <p:cNvSpPr/>
          <p:nvPr/>
        </p:nvSpPr>
        <p:spPr>
          <a:xfrm rot="2463915">
            <a:off x="7977976" y="2798453"/>
            <a:ext cx="591955" cy="44699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ounded Rectangle 26">
            <a:extLst>
              <a:ext uri="{FF2B5EF4-FFF2-40B4-BE49-F238E27FC236}">
                <a16:creationId xmlns="" xmlns:a16="http://schemas.microsoft.com/office/drawing/2014/main" id="{8ECA7A9E-734A-2D4B-8BCE-319455B325A4}"/>
              </a:ext>
            </a:extLst>
          </p:cNvPr>
          <p:cNvSpPr/>
          <p:nvPr/>
        </p:nvSpPr>
        <p:spPr>
          <a:xfrm>
            <a:off x="2667000" y="3889534"/>
            <a:ext cx="1319105" cy="446990"/>
          </a:xfrm>
          <a:prstGeom prst="roundRect">
            <a:avLst/>
          </a:prstGeom>
          <a:solidFill>
            <a:schemeClr val="accent3">
              <a:lumMod val="7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err="1" smtClean="0">
                <a:solidFill>
                  <a:schemeClr val="bg1"/>
                </a:solidFill>
              </a:rPr>
              <a:t>Sunt</a:t>
            </a:r>
            <a:r>
              <a:rPr lang="en-GB" sz="1200" dirty="0" smtClean="0">
                <a:solidFill>
                  <a:schemeClr val="bg1"/>
                </a:solidFill>
              </a:rPr>
              <a:t> bine/ ma </a:t>
            </a:r>
            <a:r>
              <a:rPr lang="en-GB" sz="1200" dirty="0" err="1" smtClean="0">
                <a:solidFill>
                  <a:schemeClr val="bg1"/>
                </a:solidFill>
              </a:rPr>
              <a:t>simt</a:t>
            </a:r>
            <a:r>
              <a:rPr lang="en-GB" sz="1200" dirty="0" smtClean="0">
                <a:solidFill>
                  <a:schemeClr val="bg1"/>
                </a:solidFill>
              </a:rPr>
              <a:t> </a:t>
            </a:r>
            <a:r>
              <a:rPr lang="en-GB" sz="1200" dirty="0" err="1" smtClean="0">
                <a:solidFill>
                  <a:schemeClr val="bg1"/>
                </a:solidFill>
              </a:rPr>
              <a:t>confortabil</a:t>
            </a:r>
            <a:endParaRPr lang="fr-FR" sz="1200" dirty="0">
              <a:solidFill>
                <a:schemeClr val="bg1"/>
              </a:solidFill>
            </a:endParaRPr>
          </a:p>
        </p:txBody>
      </p:sp>
      <p:sp>
        <p:nvSpPr>
          <p:cNvPr id="2" name="Plus 1"/>
          <p:cNvSpPr/>
          <p:nvPr/>
        </p:nvSpPr>
        <p:spPr>
          <a:xfrm>
            <a:off x="3582518" y="3031302"/>
            <a:ext cx="406334" cy="32692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Minus 27"/>
          <p:cNvSpPr/>
          <p:nvPr/>
        </p:nvSpPr>
        <p:spPr>
          <a:xfrm>
            <a:off x="3988852" y="2060464"/>
            <a:ext cx="417522" cy="286182"/>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 descr="Ardayda ka qalinjabisa jaamacadaha Ingiriiska oo dhamaantood ka shaqeeya  shaqo aan aqoon u baahneyn: Warbixin - ARAABINEWS.COM | ARAABINEWS.CO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94631" y="1946403"/>
            <a:ext cx="888796" cy="866006"/>
          </a:xfrm>
          <a:prstGeom prst="rect">
            <a:avLst/>
          </a:prstGeom>
          <a:noFill/>
          <a:extLst>
            <a:ext uri="{909E8E84-426E-40DD-AFC4-6F175D3DCCD1}">
              <a14:hiddenFill xmlns:a14="http://schemas.microsoft.com/office/drawing/2010/main">
                <a:solidFill>
                  <a:srgbClr val="FFFFFF"/>
                </a:solidFill>
              </a14:hiddenFill>
            </a:ext>
          </a:extLst>
        </p:spPr>
      </p:pic>
      <p:sp>
        <p:nvSpPr>
          <p:cNvPr id="30" name="Rounded Rectangle 29"/>
          <p:cNvSpPr/>
          <p:nvPr/>
        </p:nvSpPr>
        <p:spPr>
          <a:xfrm>
            <a:off x="2280706" y="1352550"/>
            <a:ext cx="1529294" cy="5919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err="1" smtClean="0"/>
              <a:t>Evaluare</a:t>
            </a:r>
            <a:r>
              <a:rPr lang="en-GB" sz="1200" dirty="0" smtClean="0"/>
              <a:t>: are </a:t>
            </a:r>
            <a:r>
              <a:rPr lang="en-GB" sz="1200" dirty="0" err="1" smtClean="0"/>
              <a:t>loc</a:t>
            </a:r>
            <a:r>
              <a:rPr lang="en-GB" sz="1200" dirty="0" smtClean="0"/>
              <a:t> instant</a:t>
            </a:r>
          </a:p>
          <a:p>
            <a:pPr algn="ctr"/>
            <a:r>
              <a:rPr lang="en-GB" sz="1200" dirty="0" err="1" smtClean="0"/>
              <a:t>Criterii</a:t>
            </a:r>
            <a:r>
              <a:rPr lang="en-GB" sz="1200" dirty="0" smtClean="0"/>
              <a:t> de </a:t>
            </a:r>
            <a:r>
              <a:rPr lang="en-GB" sz="1200" dirty="0" err="1" smtClean="0"/>
              <a:t>evaluare</a:t>
            </a:r>
            <a:endParaRPr lang="en-GB" sz="1200" dirty="0"/>
          </a:p>
        </p:txBody>
      </p:sp>
      <p:pic>
        <p:nvPicPr>
          <p:cNvPr id="1028" name="Picture 4" descr="Situation - Free of Charge Creative Commons Highway sign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 y="2687170"/>
            <a:ext cx="1153515" cy="688264"/>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oup 32">
            <a:extLst>
              <a:ext uri="{FF2B5EF4-FFF2-40B4-BE49-F238E27FC236}">
                <a16:creationId xmlns="" xmlns:a16="http://schemas.microsoft.com/office/drawing/2014/main" id="{C72FBB43-5231-F744-8B79-AA84B838910E}"/>
              </a:ext>
            </a:extLst>
          </p:cNvPr>
          <p:cNvGrpSpPr/>
          <p:nvPr/>
        </p:nvGrpSpPr>
        <p:grpSpPr>
          <a:xfrm>
            <a:off x="89730" y="2005783"/>
            <a:ext cx="1205670" cy="489767"/>
            <a:chOff x="546931" y="1203851"/>
            <a:chExt cx="1205670" cy="646331"/>
          </a:xfrm>
        </p:grpSpPr>
        <p:sp>
          <p:nvSpPr>
            <p:cNvPr id="34" name="Double Bracket 33">
              <a:extLst>
                <a:ext uri="{FF2B5EF4-FFF2-40B4-BE49-F238E27FC236}">
                  <a16:creationId xmlns="" xmlns:a16="http://schemas.microsoft.com/office/drawing/2014/main" id="{F2B3435F-8E93-6A45-AB95-CE3856BD4E67}"/>
                </a:ext>
              </a:extLst>
            </p:cNvPr>
            <p:cNvSpPr/>
            <p:nvPr/>
          </p:nvSpPr>
          <p:spPr>
            <a:xfrm>
              <a:off x="546931" y="1203852"/>
              <a:ext cx="1187865" cy="646330"/>
            </a:xfrm>
            <a:prstGeom prst="bracketPair">
              <a:avLst/>
            </a:prstGeom>
            <a:ln w="19050">
              <a:solidFill>
                <a:srgbClr val="94165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5" name="TextBox 34">
              <a:extLst>
                <a:ext uri="{FF2B5EF4-FFF2-40B4-BE49-F238E27FC236}">
                  <a16:creationId xmlns="" xmlns:a16="http://schemas.microsoft.com/office/drawing/2014/main" id="{16C98CC9-01CE-0248-9048-CECB19B0A260}"/>
                </a:ext>
              </a:extLst>
            </p:cNvPr>
            <p:cNvSpPr txBox="1"/>
            <p:nvPr/>
          </p:nvSpPr>
          <p:spPr>
            <a:xfrm>
              <a:off x="647602" y="1203851"/>
              <a:ext cx="1104999" cy="461666"/>
            </a:xfrm>
            <a:prstGeom prst="rect">
              <a:avLst/>
            </a:prstGeom>
            <a:noFill/>
          </p:spPr>
          <p:txBody>
            <a:bodyPr wrap="square" rtlCol="0">
              <a:spAutoFit/>
            </a:bodyPr>
            <a:lstStyle/>
            <a:p>
              <a:r>
                <a:rPr lang="fr-FR" sz="1200" dirty="0" err="1">
                  <a:solidFill>
                    <a:schemeClr val="tx1">
                      <a:lumMod val="65000"/>
                      <a:lumOff val="35000"/>
                    </a:schemeClr>
                  </a:solidFill>
                </a:rPr>
                <a:t>identificare</a:t>
              </a:r>
              <a:r>
                <a:rPr lang="fr-FR" sz="1200" dirty="0">
                  <a:solidFill>
                    <a:schemeClr val="tx1">
                      <a:lumMod val="65000"/>
                      <a:lumOff val="35000"/>
                    </a:schemeClr>
                  </a:solidFill>
                </a:rPr>
                <a:t> </a:t>
              </a:r>
              <a:r>
                <a:rPr lang="fr-FR" sz="1200" dirty="0" err="1">
                  <a:solidFill>
                    <a:schemeClr val="tx1">
                      <a:lumMod val="65000"/>
                      <a:lumOff val="35000"/>
                    </a:schemeClr>
                  </a:solidFill>
                </a:rPr>
                <a:t>factori</a:t>
              </a:r>
              <a:r>
                <a:rPr lang="fr-FR" sz="1200" dirty="0">
                  <a:solidFill>
                    <a:schemeClr val="tx1">
                      <a:lumMod val="65000"/>
                      <a:lumOff val="35000"/>
                    </a:schemeClr>
                  </a:solidFill>
                </a:rPr>
                <a:t> </a:t>
              </a:r>
              <a:r>
                <a:rPr lang="fr-FR" sz="1200" dirty="0" err="1">
                  <a:solidFill>
                    <a:schemeClr val="tx1">
                      <a:lumMod val="65000"/>
                      <a:lumOff val="35000"/>
                    </a:schemeClr>
                  </a:solidFill>
                </a:rPr>
                <a:t>stresori</a:t>
              </a:r>
              <a:endParaRPr lang="fr-FR" sz="1200" dirty="0">
                <a:solidFill>
                  <a:schemeClr val="tx1">
                    <a:lumMod val="65000"/>
                    <a:lumOff val="35000"/>
                  </a:schemeClr>
                </a:solidFill>
              </a:endParaRPr>
            </a:p>
          </p:txBody>
        </p:sp>
      </p:grpSp>
      <p:grpSp>
        <p:nvGrpSpPr>
          <p:cNvPr id="36" name="Group 35">
            <a:extLst>
              <a:ext uri="{FF2B5EF4-FFF2-40B4-BE49-F238E27FC236}">
                <a16:creationId xmlns="" xmlns:a16="http://schemas.microsoft.com/office/drawing/2014/main" id="{CC17F753-3537-9F4B-ABDE-26F1A16458F9}"/>
              </a:ext>
            </a:extLst>
          </p:cNvPr>
          <p:cNvGrpSpPr/>
          <p:nvPr/>
        </p:nvGrpSpPr>
        <p:grpSpPr>
          <a:xfrm>
            <a:off x="6629400" y="2876550"/>
            <a:ext cx="1172719" cy="680164"/>
            <a:chOff x="6885848" y="4145647"/>
            <a:chExt cx="1104999" cy="922695"/>
          </a:xfrm>
        </p:grpSpPr>
        <p:sp>
          <p:nvSpPr>
            <p:cNvPr id="37" name="Rounded Rectangle 36">
              <a:extLst>
                <a:ext uri="{FF2B5EF4-FFF2-40B4-BE49-F238E27FC236}">
                  <a16:creationId xmlns="" xmlns:a16="http://schemas.microsoft.com/office/drawing/2014/main" id="{A4C24AEA-3612-1C4A-BEF8-58A481ACC639}"/>
                </a:ext>
              </a:extLst>
            </p:cNvPr>
            <p:cNvSpPr/>
            <p:nvPr/>
          </p:nvSpPr>
          <p:spPr>
            <a:xfrm>
              <a:off x="6885848" y="4145647"/>
              <a:ext cx="1104999" cy="914397"/>
            </a:xfrm>
            <a:prstGeom prst="roundRect">
              <a:avLst/>
            </a:prstGeom>
            <a:noFill/>
            <a:ln w="19050">
              <a:solidFill>
                <a:srgbClr val="94165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TextBox 37">
              <a:extLst>
                <a:ext uri="{FF2B5EF4-FFF2-40B4-BE49-F238E27FC236}">
                  <a16:creationId xmlns="" xmlns:a16="http://schemas.microsoft.com/office/drawing/2014/main" id="{085451B7-E953-4B40-B943-AAE842C20F23}"/>
                </a:ext>
              </a:extLst>
            </p:cNvPr>
            <p:cNvSpPr txBox="1"/>
            <p:nvPr/>
          </p:nvSpPr>
          <p:spPr>
            <a:xfrm>
              <a:off x="6953568" y="4191544"/>
              <a:ext cx="856561" cy="876798"/>
            </a:xfrm>
            <a:prstGeom prst="rect">
              <a:avLst/>
            </a:prstGeom>
            <a:noFill/>
          </p:spPr>
          <p:txBody>
            <a:bodyPr wrap="square" rtlCol="0">
              <a:spAutoFit/>
            </a:bodyPr>
            <a:lstStyle/>
            <a:p>
              <a:pPr algn="ctr"/>
              <a:r>
                <a:rPr lang="fr-FR" sz="1200" err="1">
                  <a:solidFill>
                    <a:schemeClr val="tx1">
                      <a:lumMod val="65000"/>
                      <a:lumOff val="35000"/>
                    </a:schemeClr>
                  </a:solidFill>
                </a:rPr>
                <a:t>strategii</a:t>
              </a:r>
              <a:r>
                <a:rPr lang="fr-FR" sz="1200">
                  <a:solidFill>
                    <a:schemeClr val="tx1">
                      <a:lumMod val="65000"/>
                      <a:lumOff val="35000"/>
                    </a:schemeClr>
                  </a:solidFill>
                </a:rPr>
                <a:t> </a:t>
              </a:r>
              <a:r>
                <a:rPr lang="fr-FR" sz="1200" err="1">
                  <a:solidFill>
                    <a:schemeClr val="tx1">
                      <a:lumMod val="65000"/>
                      <a:lumOff val="35000"/>
                    </a:schemeClr>
                  </a:solidFill>
                </a:rPr>
                <a:t>gestionare</a:t>
              </a:r>
              <a:r>
                <a:rPr lang="fr-FR" sz="1200">
                  <a:solidFill>
                    <a:schemeClr val="tx1">
                      <a:lumMod val="65000"/>
                      <a:lumOff val="35000"/>
                    </a:schemeClr>
                  </a:solidFill>
                </a:rPr>
                <a:t> </a:t>
              </a:r>
              <a:r>
                <a:rPr lang="fr-FR" sz="1200" err="1">
                  <a:solidFill>
                    <a:schemeClr val="tx1">
                      <a:lumMod val="65000"/>
                      <a:lumOff val="35000"/>
                    </a:schemeClr>
                  </a:solidFill>
                </a:rPr>
                <a:t>stres</a:t>
              </a:r>
              <a:endParaRPr lang="fr-FR" sz="1200">
                <a:solidFill>
                  <a:schemeClr val="tx1">
                    <a:lumMod val="65000"/>
                    <a:lumOff val="35000"/>
                  </a:schemeClr>
                </a:solidFill>
              </a:endParaRPr>
            </a:p>
          </p:txBody>
        </p:sp>
      </p:grpSp>
      <p:grpSp>
        <p:nvGrpSpPr>
          <p:cNvPr id="39" name="Group 38">
            <a:extLst>
              <a:ext uri="{FF2B5EF4-FFF2-40B4-BE49-F238E27FC236}">
                <a16:creationId xmlns="" xmlns:a16="http://schemas.microsoft.com/office/drawing/2014/main" id="{168D9540-0525-F649-9472-7A442F8C6723}"/>
              </a:ext>
            </a:extLst>
          </p:cNvPr>
          <p:cNvGrpSpPr/>
          <p:nvPr/>
        </p:nvGrpSpPr>
        <p:grpSpPr>
          <a:xfrm>
            <a:off x="6660735" y="1700983"/>
            <a:ext cx="1187865" cy="489767"/>
            <a:chOff x="546931" y="1203851"/>
            <a:chExt cx="1187865" cy="646331"/>
          </a:xfrm>
        </p:grpSpPr>
        <p:sp>
          <p:nvSpPr>
            <p:cNvPr id="40" name="Double Bracket 39">
              <a:extLst>
                <a:ext uri="{FF2B5EF4-FFF2-40B4-BE49-F238E27FC236}">
                  <a16:creationId xmlns="" xmlns:a16="http://schemas.microsoft.com/office/drawing/2014/main" id="{AE7816B4-CEC8-0644-B8CE-F96E6682D776}"/>
                </a:ext>
              </a:extLst>
            </p:cNvPr>
            <p:cNvSpPr/>
            <p:nvPr/>
          </p:nvSpPr>
          <p:spPr>
            <a:xfrm>
              <a:off x="546931" y="1203852"/>
              <a:ext cx="1187865" cy="646330"/>
            </a:xfrm>
            <a:prstGeom prst="bracketPair">
              <a:avLst/>
            </a:prstGeom>
            <a:ln w="19050">
              <a:solidFill>
                <a:srgbClr val="94165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1" name="TextBox 40">
              <a:extLst>
                <a:ext uri="{FF2B5EF4-FFF2-40B4-BE49-F238E27FC236}">
                  <a16:creationId xmlns="" xmlns:a16="http://schemas.microsoft.com/office/drawing/2014/main" id="{5C24D7B8-DEED-9C4D-897B-B27B85F37F12}"/>
                </a:ext>
              </a:extLst>
            </p:cNvPr>
            <p:cNvSpPr txBox="1"/>
            <p:nvPr/>
          </p:nvSpPr>
          <p:spPr>
            <a:xfrm>
              <a:off x="629797" y="1203851"/>
              <a:ext cx="1104999" cy="609246"/>
            </a:xfrm>
            <a:prstGeom prst="rect">
              <a:avLst/>
            </a:prstGeom>
            <a:noFill/>
          </p:spPr>
          <p:txBody>
            <a:bodyPr wrap="square" rtlCol="0">
              <a:spAutoFit/>
            </a:bodyPr>
            <a:lstStyle/>
            <a:p>
              <a:r>
                <a:rPr lang="fr-FR" sz="1200" dirty="0" err="1">
                  <a:solidFill>
                    <a:schemeClr val="tx1">
                      <a:lumMod val="65000"/>
                      <a:lumOff val="35000"/>
                    </a:schemeClr>
                  </a:solidFill>
                </a:rPr>
                <a:t>identificare</a:t>
              </a:r>
              <a:r>
                <a:rPr lang="fr-FR" sz="1200" dirty="0">
                  <a:solidFill>
                    <a:schemeClr val="tx1">
                      <a:lumMod val="65000"/>
                      <a:lumOff val="35000"/>
                    </a:schemeClr>
                  </a:solidFill>
                </a:rPr>
                <a:t> </a:t>
              </a:r>
              <a:r>
                <a:rPr lang="fr-FR" sz="1200" dirty="0" err="1">
                  <a:solidFill>
                    <a:schemeClr val="tx1">
                      <a:lumMod val="65000"/>
                      <a:lumOff val="35000"/>
                    </a:schemeClr>
                  </a:solidFill>
                </a:rPr>
                <a:t>semnale</a:t>
              </a:r>
              <a:r>
                <a:rPr lang="fr-FR" sz="1200" dirty="0">
                  <a:solidFill>
                    <a:schemeClr val="tx1">
                      <a:lumMod val="65000"/>
                      <a:lumOff val="35000"/>
                    </a:schemeClr>
                  </a:solidFill>
                </a:rPr>
                <a:t> </a:t>
              </a:r>
              <a:r>
                <a:rPr lang="fr-FR" sz="1200" dirty="0" err="1">
                  <a:solidFill>
                    <a:schemeClr val="tx1">
                      <a:lumMod val="65000"/>
                      <a:lumOff val="35000"/>
                    </a:schemeClr>
                  </a:solidFill>
                </a:rPr>
                <a:t>stres</a:t>
              </a:r>
              <a:endParaRPr lang="fr-FR" sz="1200" dirty="0">
                <a:solidFill>
                  <a:schemeClr val="tx1">
                    <a:lumMod val="65000"/>
                    <a:lumOff val="35000"/>
                  </a:schemeClr>
                </a:solidFill>
              </a:endParaRPr>
            </a:p>
          </p:txBody>
        </p:sp>
      </p:grpSp>
      <p:grpSp>
        <p:nvGrpSpPr>
          <p:cNvPr id="42" name="Group 41">
            <a:extLst>
              <a:ext uri="{FF2B5EF4-FFF2-40B4-BE49-F238E27FC236}">
                <a16:creationId xmlns="" xmlns:a16="http://schemas.microsoft.com/office/drawing/2014/main" id="{CC0F1500-B282-6A45-A03F-2BB22D06E842}"/>
              </a:ext>
            </a:extLst>
          </p:cNvPr>
          <p:cNvGrpSpPr/>
          <p:nvPr/>
        </p:nvGrpSpPr>
        <p:grpSpPr>
          <a:xfrm>
            <a:off x="3810000" y="1582734"/>
            <a:ext cx="949493" cy="531816"/>
            <a:chOff x="718147" y="1315425"/>
            <a:chExt cx="968180" cy="646330"/>
          </a:xfrm>
        </p:grpSpPr>
        <p:sp>
          <p:nvSpPr>
            <p:cNvPr id="43" name="Double Bracket 42">
              <a:extLst>
                <a:ext uri="{FF2B5EF4-FFF2-40B4-BE49-F238E27FC236}">
                  <a16:creationId xmlns="" xmlns:a16="http://schemas.microsoft.com/office/drawing/2014/main" id="{88EE4F34-F73E-B94D-B269-AA4DC1D72527}"/>
                </a:ext>
              </a:extLst>
            </p:cNvPr>
            <p:cNvSpPr/>
            <p:nvPr/>
          </p:nvSpPr>
          <p:spPr>
            <a:xfrm>
              <a:off x="718147" y="1315425"/>
              <a:ext cx="968180" cy="646330"/>
            </a:xfrm>
            <a:prstGeom prst="bracketPair">
              <a:avLst/>
            </a:prstGeom>
            <a:ln w="19050">
              <a:solidFill>
                <a:srgbClr val="94165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200"/>
            </a:p>
          </p:txBody>
        </p:sp>
        <p:sp>
          <p:nvSpPr>
            <p:cNvPr id="44" name="TextBox 43">
              <a:extLst>
                <a:ext uri="{FF2B5EF4-FFF2-40B4-BE49-F238E27FC236}">
                  <a16:creationId xmlns="" xmlns:a16="http://schemas.microsoft.com/office/drawing/2014/main" id="{F5D74666-BE3F-8744-B15C-09585CA285FD}"/>
                </a:ext>
              </a:extLst>
            </p:cNvPr>
            <p:cNvSpPr txBox="1"/>
            <p:nvPr/>
          </p:nvSpPr>
          <p:spPr>
            <a:xfrm>
              <a:off x="791624" y="1342997"/>
              <a:ext cx="885314" cy="486264"/>
            </a:xfrm>
            <a:prstGeom prst="rect">
              <a:avLst/>
            </a:prstGeom>
            <a:noFill/>
          </p:spPr>
          <p:txBody>
            <a:bodyPr wrap="square" rtlCol="0">
              <a:spAutoFit/>
            </a:bodyPr>
            <a:lstStyle/>
            <a:p>
              <a:r>
                <a:rPr lang="fr-FR" sz="1000" dirty="0" err="1">
                  <a:solidFill>
                    <a:schemeClr val="tx1">
                      <a:lumMod val="65000"/>
                      <a:lumOff val="35000"/>
                    </a:schemeClr>
                  </a:solidFill>
                </a:rPr>
                <a:t>amplificare</a:t>
              </a:r>
              <a:r>
                <a:rPr lang="fr-FR" sz="1000" dirty="0">
                  <a:solidFill>
                    <a:schemeClr val="tx1">
                      <a:lumMod val="65000"/>
                      <a:lumOff val="35000"/>
                    </a:schemeClr>
                  </a:solidFill>
                </a:rPr>
                <a:t> </a:t>
              </a:r>
            </a:p>
            <a:p>
              <a:r>
                <a:rPr lang="fr-FR" sz="1000" dirty="0" err="1">
                  <a:solidFill>
                    <a:schemeClr val="tx1">
                      <a:lumMod val="65000"/>
                      <a:lumOff val="35000"/>
                    </a:schemeClr>
                  </a:solidFill>
                </a:rPr>
                <a:t>resurse</a:t>
              </a:r>
              <a:endParaRPr lang="fr-FR" sz="1000" dirty="0">
                <a:solidFill>
                  <a:schemeClr val="tx1">
                    <a:lumMod val="65000"/>
                    <a:lumOff val="35000"/>
                  </a:schemeClr>
                </a:solidFill>
              </a:endParaRPr>
            </a:p>
          </p:txBody>
        </p:sp>
      </p:grpSp>
      <p:pic>
        <p:nvPicPr>
          <p:cNvPr id="45" name="Picture 44">
            <a:extLst>
              <a:ext uri="{FF2B5EF4-FFF2-40B4-BE49-F238E27FC236}">
                <a16:creationId xmlns="" xmlns:a16="http://schemas.microsoft.com/office/drawing/2014/main" id="{E93F4066-80A6-9146-9D2F-42C7BD60934A}"/>
              </a:ext>
            </a:extLst>
          </p:cNvPr>
          <p:cNvPicPr>
            <a:picLocks noChangeAspect="1"/>
          </p:cNvPicPr>
          <p:nvPr/>
        </p:nvPicPr>
        <p:blipFill>
          <a:blip r:embed="rId7"/>
          <a:stretch>
            <a:fillRect/>
          </a:stretch>
        </p:blipFill>
        <p:spPr>
          <a:xfrm>
            <a:off x="7543800" y="4386723"/>
            <a:ext cx="1503208" cy="353697"/>
          </a:xfrm>
          <a:prstGeom prst="rect">
            <a:avLst/>
          </a:prstGeom>
        </p:spPr>
      </p:pic>
    </p:spTree>
    <p:extLst>
      <p:ext uri="{BB962C8B-B14F-4D97-AF65-F5344CB8AC3E}">
        <p14:creationId xmlns:p14="http://schemas.microsoft.com/office/powerpoint/2010/main" val="263191846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17" grpId="0" animBg="1"/>
      <p:bldP spid="18" grpId="0" animBg="1"/>
      <p:bldP spid="19" grpId="0" animBg="1"/>
      <p:bldP spid="23" grpId="0" animBg="1"/>
      <p:bldP spid="24" grpId="0" animBg="1"/>
      <p:bldP spid="25"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jubomir.graovac\Downloads\PresentationCCDro2014-16-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9050"/>
            <a:ext cx="9144000" cy="5162550"/>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4"/>
          <p:cNvSpPr>
            <a:spLocks noChangeArrowheads="1"/>
          </p:cNvSpPr>
          <p:nvPr/>
        </p:nvSpPr>
        <p:spPr bwMode="auto">
          <a:xfrm>
            <a:off x="228600" y="2324718"/>
            <a:ext cx="1870534" cy="1102212"/>
          </a:xfrm>
          <a:prstGeom prst="chevron">
            <a:avLst>
              <a:gd name="adj" fmla="val 40000"/>
            </a:avLst>
          </a:prstGeom>
          <a:solidFill>
            <a:schemeClr val="accent3">
              <a:lumMod val="50000"/>
            </a:schemeClr>
          </a:solidFill>
          <a:ln w="12700" cap="flat" cmpd="sng">
            <a:solidFill>
              <a:schemeClr val="accent3">
                <a:lumMod val="75000"/>
              </a:schemeClr>
            </a:solidFill>
            <a:miter lim="800000"/>
            <a:headEnd/>
            <a:tailEnd/>
          </a:ln>
        </p:spPr>
        <p:txBody>
          <a:bodyP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5pPr>
            <a:lvl6pPr marL="2286000" algn="l" defTabSz="914400" rtl="0" eaLnBrk="1" latinLnBrk="0" hangingPunct="1">
              <a:defRPr kern="1200">
                <a:solidFill>
                  <a:schemeClr val="tx1"/>
                </a:solidFill>
                <a:latin typeface="Arial" pitchFamily="34" charset="0"/>
                <a:ea typeface="SimSun" pitchFamily="2" charset="-122"/>
                <a:cs typeface="+mn-cs"/>
              </a:defRPr>
            </a:lvl6pPr>
            <a:lvl7pPr marL="2743200" algn="l" defTabSz="914400" rtl="0" eaLnBrk="1" latinLnBrk="0" hangingPunct="1">
              <a:defRPr kern="1200">
                <a:solidFill>
                  <a:schemeClr val="tx1"/>
                </a:solidFill>
                <a:latin typeface="Arial" pitchFamily="34" charset="0"/>
                <a:ea typeface="SimSun" pitchFamily="2" charset="-122"/>
                <a:cs typeface="+mn-cs"/>
              </a:defRPr>
            </a:lvl7pPr>
            <a:lvl8pPr marL="3200400" algn="l" defTabSz="914400" rtl="0" eaLnBrk="1" latinLnBrk="0" hangingPunct="1">
              <a:defRPr kern="1200">
                <a:solidFill>
                  <a:schemeClr val="tx1"/>
                </a:solidFill>
                <a:latin typeface="Arial" pitchFamily="34" charset="0"/>
                <a:ea typeface="SimSun" pitchFamily="2" charset="-122"/>
                <a:cs typeface="+mn-cs"/>
              </a:defRPr>
            </a:lvl8pPr>
            <a:lvl9pPr marL="3657600" algn="l" defTabSz="914400" rtl="0" eaLnBrk="1" latinLnBrk="0" hangingPunct="1">
              <a:defRPr kern="1200">
                <a:solidFill>
                  <a:schemeClr val="tx1"/>
                </a:solidFill>
                <a:latin typeface="Arial" pitchFamily="34" charset="0"/>
                <a:ea typeface="SimSun" pitchFamily="2" charset="-122"/>
                <a:cs typeface="+mn-cs"/>
              </a:defRPr>
            </a:lvl9pPr>
          </a:lstStyle>
          <a:p>
            <a:endParaRPr lang="en-GB"/>
          </a:p>
        </p:txBody>
      </p:sp>
      <p:sp>
        <p:nvSpPr>
          <p:cNvPr id="11" name="AutoShape 5"/>
          <p:cNvSpPr>
            <a:spLocks noChangeArrowheads="1"/>
          </p:cNvSpPr>
          <p:nvPr/>
        </p:nvSpPr>
        <p:spPr bwMode="auto">
          <a:xfrm>
            <a:off x="727409" y="2600271"/>
            <a:ext cx="1579562" cy="1102212"/>
          </a:xfrm>
          <a:prstGeom prst="roundRect">
            <a:avLst>
              <a:gd name="adj" fmla="val 10000"/>
            </a:avLst>
          </a:prstGeom>
          <a:solidFill>
            <a:srgbClr val="FFFFFF">
              <a:alpha val="89000"/>
            </a:srgbClr>
          </a:solidFill>
          <a:ln w="12700" cap="flat" cmpd="sng">
            <a:solidFill>
              <a:srgbClr val="5B9BD5"/>
            </a:solidFill>
            <a:round/>
            <a:headEnd/>
            <a:tailEnd/>
          </a:ln>
        </p:spPr>
        <p:txBody>
          <a:bodyP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5pPr>
            <a:lvl6pPr marL="2286000" algn="l" defTabSz="914400" rtl="0" eaLnBrk="1" latinLnBrk="0" hangingPunct="1">
              <a:defRPr kern="1200">
                <a:solidFill>
                  <a:schemeClr val="tx1"/>
                </a:solidFill>
                <a:latin typeface="Arial" pitchFamily="34" charset="0"/>
                <a:ea typeface="SimSun" pitchFamily="2" charset="-122"/>
                <a:cs typeface="+mn-cs"/>
              </a:defRPr>
            </a:lvl6pPr>
            <a:lvl7pPr marL="2743200" algn="l" defTabSz="914400" rtl="0" eaLnBrk="1" latinLnBrk="0" hangingPunct="1">
              <a:defRPr kern="1200">
                <a:solidFill>
                  <a:schemeClr val="tx1"/>
                </a:solidFill>
                <a:latin typeface="Arial" pitchFamily="34" charset="0"/>
                <a:ea typeface="SimSun" pitchFamily="2" charset="-122"/>
                <a:cs typeface="+mn-cs"/>
              </a:defRPr>
            </a:lvl7pPr>
            <a:lvl8pPr marL="3200400" algn="l" defTabSz="914400" rtl="0" eaLnBrk="1" latinLnBrk="0" hangingPunct="1">
              <a:defRPr kern="1200">
                <a:solidFill>
                  <a:schemeClr val="tx1"/>
                </a:solidFill>
                <a:latin typeface="Arial" pitchFamily="34" charset="0"/>
                <a:ea typeface="SimSun" pitchFamily="2" charset="-122"/>
                <a:cs typeface="+mn-cs"/>
              </a:defRPr>
            </a:lvl8pPr>
            <a:lvl9pPr marL="3657600" algn="l" defTabSz="914400" rtl="0" eaLnBrk="1" latinLnBrk="0" hangingPunct="1">
              <a:defRPr kern="1200">
                <a:solidFill>
                  <a:schemeClr val="tx1"/>
                </a:solidFill>
                <a:latin typeface="Arial" pitchFamily="34" charset="0"/>
                <a:ea typeface="SimSun" pitchFamily="2" charset="-122"/>
                <a:cs typeface="+mn-cs"/>
              </a:defRPr>
            </a:lvl9pPr>
          </a:lstStyle>
          <a:p>
            <a:endParaRPr lang="en-GB"/>
          </a:p>
        </p:txBody>
      </p:sp>
      <p:sp>
        <p:nvSpPr>
          <p:cNvPr id="12" name="Rectangle 11"/>
          <p:cNvSpPr>
            <a:spLocks noChangeArrowheads="1"/>
          </p:cNvSpPr>
          <p:nvPr/>
        </p:nvSpPr>
        <p:spPr bwMode="auto">
          <a:xfrm>
            <a:off x="748557" y="2600904"/>
            <a:ext cx="1537267" cy="103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2240" tIns="142240" rIns="142240" bIns="142240" anchor="ct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5pPr>
            <a:lvl6pPr marL="2286000" algn="l" defTabSz="914400" rtl="0" eaLnBrk="1" latinLnBrk="0" hangingPunct="1">
              <a:defRPr kern="1200">
                <a:solidFill>
                  <a:schemeClr val="tx1"/>
                </a:solidFill>
                <a:latin typeface="Arial" pitchFamily="34" charset="0"/>
                <a:ea typeface="SimSun" pitchFamily="2" charset="-122"/>
                <a:cs typeface="+mn-cs"/>
              </a:defRPr>
            </a:lvl6pPr>
            <a:lvl7pPr marL="2743200" algn="l" defTabSz="914400" rtl="0" eaLnBrk="1" latinLnBrk="0" hangingPunct="1">
              <a:defRPr kern="1200">
                <a:solidFill>
                  <a:schemeClr val="tx1"/>
                </a:solidFill>
                <a:latin typeface="Arial" pitchFamily="34" charset="0"/>
                <a:ea typeface="SimSun" pitchFamily="2" charset="-122"/>
                <a:cs typeface="+mn-cs"/>
              </a:defRPr>
            </a:lvl7pPr>
            <a:lvl8pPr marL="3200400" algn="l" defTabSz="914400" rtl="0" eaLnBrk="1" latinLnBrk="0" hangingPunct="1">
              <a:defRPr kern="1200">
                <a:solidFill>
                  <a:schemeClr val="tx1"/>
                </a:solidFill>
                <a:latin typeface="Arial" pitchFamily="34" charset="0"/>
                <a:ea typeface="SimSun" pitchFamily="2" charset="-122"/>
                <a:cs typeface="+mn-cs"/>
              </a:defRPr>
            </a:lvl8pPr>
            <a:lvl9pPr marL="3657600" algn="l" defTabSz="914400" rtl="0" eaLnBrk="1" latinLnBrk="0" hangingPunct="1">
              <a:defRPr kern="1200">
                <a:solidFill>
                  <a:schemeClr val="tx1"/>
                </a:solidFill>
                <a:latin typeface="Arial" pitchFamily="34" charset="0"/>
                <a:ea typeface="SimSun" pitchFamily="2" charset="-122"/>
                <a:cs typeface="+mn-cs"/>
              </a:defRPr>
            </a:lvl9pPr>
          </a:lstStyle>
          <a:p>
            <a:pPr algn="ctr">
              <a:lnSpc>
                <a:spcPct val="90000"/>
              </a:lnSpc>
              <a:spcAft>
                <a:spcPct val="35000"/>
              </a:spcAft>
            </a:pPr>
            <a:r>
              <a:rPr lang="en-US" altLang="en-US" sz="2000" dirty="0" err="1">
                <a:solidFill>
                  <a:srgbClr val="000000"/>
                </a:solidFill>
                <a:latin typeface="Calibri" pitchFamily="34" charset="0"/>
                <a:cs typeface="Calibri" pitchFamily="34" charset="0"/>
                <a:sym typeface="Calibri" pitchFamily="34" charset="0"/>
              </a:rPr>
              <a:t>Recunosc</a:t>
            </a:r>
            <a:r>
              <a:rPr lang="en-US" altLang="en-US" sz="2000" dirty="0">
                <a:solidFill>
                  <a:srgbClr val="000000"/>
                </a:solidFill>
                <a:latin typeface="Calibri" pitchFamily="34" charset="0"/>
                <a:cs typeface="Calibri" pitchFamily="34" charset="0"/>
                <a:sym typeface="Calibri" pitchFamily="34" charset="0"/>
              </a:rPr>
              <a:t> </a:t>
            </a:r>
            <a:r>
              <a:rPr lang="en-US" altLang="en-US" sz="2000" dirty="0" err="1">
                <a:solidFill>
                  <a:srgbClr val="000000"/>
                </a:solidFill>
                <a:latin typeface="Calibri" pitchFamily="34" charset="0"/>
                <a:cs typeface="Calibri" pitchFamily="34" charset="0"/>
                <a:sym typeface="Calibri" pitchFamily="34" charset="0"/>
              </a:rPr>
              <a:t>semnele</a:t>
            </a:r>
            <a:endParaRPr lang="en-US" altLang="en-US" sz="2000" dirty="0">
              <a:solidFill>
                <a:srgbClr val="000000"/>
              </a:solidFill>
              <a:latin typeface="Calibri" pitchFamily="34" charset="0"/>
              <a:cs typeface="Calibri" pitchFamily="34" charset="0"/>
              <a:sym typeface="Calibri" pitchFamily="34" charset="0"/>
            </a:endParaRPr>
          </a:p>
        </p:txBody>
      </p:sp>
      <p:sp>
        <p:nvSpPr>
          <p:cNvPr id="13" name="AutoShape 7"/>
          <p:cNvSpPr>
            <a:spLocks noChangeArrowheads="1"/>
          </p:cNvSpPr>
          <p:nvPr/>
        </p:nvSpPr>
        <p:spPr bwMode="auto">
          <a:xfrm>
            <a:off x="2365166" y="2324718"/>
            <a:ext cx="1870534" cy="1102212"/>
          </a:xfrm>
          <a:prstGeom prst="chevron">
            <a:avLst>
              <a:gd name="adj" fmla="val 40000"/>
            </a:avLst>
          </a:prstGeom>
          <a:solidFill>
            <a:schemeClr val="accent3">
              <a:lumMod val="50000"/>
            </a:schemeClr>
          </a:solidFill>
          <a:ln w="12700" cap="flat" cmpd="sng">
            <a:solidFill>
              <a:schemeClr val="accent3">
                <a:lumMod val="75000"/>
              </a:schemeClr>
            </a:solidFill>
            <a:miter lim="800000"/>
            <a:headEnd/>
            <a:tailEnd/>
          </a:ln>
        </p:spPr>
        <p:txBody>
          <a:bodyP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5pPr>
            <a:lvl6pPr marL="2286000" algn="l" defTabSz="914400" rtl="0" eaLnBrk="1" latinLnBrk="0" hangingPunct="1">
              <a:defRPr kern="1200">
                <a:solidFill>
                  <a:schemeClr val="tx1"/>
                </a:solidFill>
                <a:latin typeface="Arial" pitchFamily="34" charset="0"/>
                <a:ea typeface="SimSun" pitchFamily="2" charset="-122"/>
                <a:cs typeface="+mn-cs"/>
              </a:defRPr>
            </a:lvl6pPr>
            <a:lvl7pPr marL="2743200" algn="l" defTabSz="914400" rtl="0" eaLnBrk="1" latinLnBrk="0" hangingPunct="1">
              <a:defRPr kern="1200">
                <a:solidFill>
                  <a:schemeClr val="tx1"/>
                </a:solidFill>
                <a:latin typeface="Arial" pitchFamily="34" charset="0"/>
                <a:ea typeface="SimSun" pitchFamily="2" charset="-122"/>
                <a:cs typeface="+mn-cs"/>
              </a:defRPr>
            </a:lvl7pPr>
            <a:lvl8pPr marL="3200400" algn="l" defTabSz="914400" rtl="0" eaLnBrk="1" latinLnBrk="0" hangingPunct="1">
              <a:defRPr kern="1200">
                <a:solidFill>
                  <a:schemeClr val="tx1"/>
                </a:solidFill>
                <a:latin typeface="Arial" pitchFamily="34" charset="0"/>
                <a:ea typeface="SimSun" pitchFamily="2" charset="-122"/>
                <a:cs typeface="+mn-cs"/>
              </a:defRPr>
            </a:lvl8pPr>
            <a:lvl9pPr marL="3657600" algn="l" defTabSz="914400" rtl="0" eaLnBrk="1" latinLnBrk="0" hangingPunct="1">
              <a:defRPr kern="1200">
                <a:solidFill>
                  <a:schemeClr val="tx1"/>
                </a:solidFill>
                <a:latin typeface="Arial" pitchFamily="34" charset="0"/>
                <a:ea typeface="SimSun" pitchFamily="2" charset="-122"/>
                <a:cs typeface="+mn-cs"/>
              </a:defRPr>
            </a:lvl9pPr>
          </a:lstStyle>
          <a:p>
            <a:endParaRPr lang="en-GB"/>
          </a:p>
        </p:txBody>
      </p:sp>
      <p:sp>
        <p:nvSpPr>
          <p:cNvPr id="14" name="AutoShape 8"/>
          <p:cNvSpPr>
            <a:spLocks noChangeArrowheads="1"/>
          </p:cNvSpPr>
          <p:nvPr/>
        </p:nvSpPr>
        <p:spPr bwMode="auto">
          <a:xfrm>
            <a:off x="2863975" y="2612538"/>
            <a:ext cx="1579562" cy="1102212"/>
          </a:xfrm>
          <a:prstGeom prst="roundRect">
            <a:avLst>
              <a:gd name="adj" fmla="val 10000"/>
            </a:avLst>
          </a:prstGeom>
          <a:solidFill>
            <a:srgbClr val="FFFFFF">
              <a:alpha val="89000"/>
            </a:srgbClr>
          </a:solidFill>
          <a:ln w="12700" cap="flat" cmpd="sng">
            <a:solidFill>
              <a:srgbClr val="5B9BD5"/>
            </a:solidFill>
            <a:round/>
            <a:headEnd/>
            <a:tailEnd/>
          </a:ln>
        </p:spPr>
        <p:txBody>
          <a:bodyP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5pPr>
            <a:lvl6pPr marL="2286000" algn="l" defTabSz="914400" rtl="0" eaLnBrk="1" latinLnBrk="0" hangingPunct="1">
              <a:defRPr kern="1200">
                <a:solidFill>
                  <a:schemeClr val="tx1"/>
                </a:solidFill>
                <a:latin typeface="Arial" pitchFamily="34" charset="0"/>
                <a:ea typeface="SimSun" pitchFamily="2" charset="-122"/>
                <a:cs typeface="+mn-cs"/>
              </a:defRPr>
            </a:lvl6pPr>
            <a:lvl7pPr marL="2743200" algn="l" defTabSz="914400" rtl="0" eaLnBrk="1" latinLnBrk="0" hangingPunct="1">
              <a:defRPr kern="1200">
                <a:solidFill>
                  <a:schemeClr val="tx1"/>
                </a:solidFill>
                <a:latin typeface="Arial" pitchFamily="34" charset="0"/>
                <a:ea typeface="SimSun" pitchFamily="2" charset="-122"/>
                <a:cs typeface="+mn-cs"/>
              </a:defRPr>
            </a:lvl7pPr>
            <a:lvl8pPr marL="3200400" algn="l" defTabSz="914400" rtl="0" eaLnBrk="1" latinLnBrk="0" hangingPunct="1">
              <a:defRPr kern="1200">
                <a:solidFill>
                  <a:schemeClr val="tx1"/>
                </a:solidFill>
                <a:latin typeface="Arial" pitchFamily="34" charset="0"/>
                <a:ea typeface="SimSun" pitchFamily="2" charset="-122"/>
                <a:cs typeface="+mn-cs"/>
              </a:defRPr>
            </a:lvl8pPr>
            <a:lvl9pPr marL="3657600" algn="l" defTabSz="914400" rtl="0" eaLnBrk="1" latinLnBrk="0" hangingPunct="1">
              <a:defRPr kern="1200">
                <a:solidFill>
                  <a:schemeClr val="tx1"/>
                </a:solidFill>
                <a:latin typeface="Arial" pitchFamily="34" charset="0"/>
                <a:ea typeface="SimSun" pitchFamily="2" charset="-122"/>
                <a:cs typeface="+mn-cs"/>
              </a:defRPr>
            </a:lvl9pPr>
          </a:lstStyle>
          <a:p>
            <a:endParaRPr lang="en-GB"/>
          </a:p>
        </p:txBody>
      </p:sp>
      <p:sp>
        <p:nvSpPr>
          <p:cNvPr id="15" name="Rectangle 14"/>
          <p:cNvSpPr>
            <a:spLocks noChangeArrowheads="1"/>
          </p:cNvSpPr>
          <p:nvPr/>
        </p:nvSpPr>
        <p:spPr bwMode="auto">
          <a:xfrm>
            <a:off x="2885122" y="2632554"/>
            <a:ext cx="1537267" cy="103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2240" tIns="142240" rIns="142240" bIns="142240" anchor="ct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5pPr>
            <a:lvl6pPr marL="2286000" algn="l" defTabSz="914400" rtl="0" eaLnBrk="1" latinLnBrk="0" hangingPunct="1">
              <a:defRPr kern="1200">
                <a:solidFill>
                  <a:schemeClr val="tx1"/>
                </a:solidFill>
                <a:latin typeface="Arial" pitchFamily="34" charset="0"/>
                <a:ea typeface="SimSun" pitchFamily="2" charset="-122"/>
                <a:cs typeface="+mn-cs"/>
              </a:defRPr>
            </a:lvl6pPr>
            <a:lvl7pPr marL="2743200" algn="l" defTabSz="914400" rtl="0" eaLnBrk="1" latinLnBrk="0" hangingPunct="1">
              <a:defRPr kern="1200">
                <a:solidFill>
                  <a:schemeClr val="tx1"/>
                </a:solidFill>
                <a:latin typeface="Arial" pitchFamily="34" charset="0"/>
                <a:ea typeface="SimSun" pitchFamily="2" charset="-122"/>
                <a:cs typeface="+mn-cs"/>
              </a:defRPr>
            </a:lvl7pPr>
            <a:lvl8pPr marL="3200400" algn="l" defTabSz="914400" rtl="0" eaLnBrk="1" latinLnBrk="0" hangingPunct="1">
              <a:defRPr kern="1200">
                <a:solidFill>
                  <a:schemeClr val="tx1"/>
                </a:solidFill>
                <a:latin typeface="Arial" pitchFamily="34" charset="0"/>
                <a:ea typeface="SimSun" pitchFamily="2" charset="-122"/>
                <a:cs typeface="+mn-cs"/>
              </a:defRPr>
            </a:lvl8pPr>
            <a:lvl9pPr marL="3657600" algn="l" defTabSz="914400" rtl="0" eaLnBrk="1" latinLnBrk="0" hangingPunct="1">
              <a:defRPr kern="1200">
                <a:solidFill>
                  <a:schemeClr val="tx1"/>
                </a:solidFill>
                <a:latin typeface="Arial" pitchFamily="34" charset="0"/>
                <a:ea typeface="SimSun" pitchFamily="2" charset="-122"/>
                <a:cs typeface="+mn-cs"/>
              </a:defRPr>
            </a:lvl9pPr>
          </a:lstStyle>
          <a:p>
            <a:pPr algn="ctr">
              <a:lnSpc>
                <a:spcPct val="90000"/>
              </a:lnSpc>
              <a:spcAft>
                <a:spcPct val="35000"/>
              </a:spcAft>
            </a:pPr>
            <a:r>
              <a:rPr lang="en-US" altLang="en-US" sz="2000" dirty="0" err="1">
                <a:solidFill>
                  <a:srgbClr val="000000"/>
                </a:solidFill>
                <a:latin typeface="Calibri" pitchFamily="34" charset="0"/>
                <a:cs typeface="Calibri" pitchFamily="34" charset="0"/>
                <a:sym typeface="Calibri" pitchFamily="34" charset="0"/>
              </a:rPr>
              <a:t>Identific</a:t>
            </a:r>
            <a:r>
              <a:rPr lang="en-US" altLang="en-US" sz="2000" dirty="0">
                <a:solidFill>
                  <a:srgbClr val="000000"/>
                </a:solidFill>
                <a:latin typeface="Calibri" pitchFamily="34" charset="0"/>
                <a:cs typeface="Calibri" pitchFamily="34" charset="0"/>
                <a:sym typeface="Calibri" pitchFamily="34" charset="0"/>
              </a:rPr>
              <a:t> </a:t>
            </a:r>
            <a:r>
              <a:rPr lang="en-US" altLang="en-US" sz="2000" dirty="0" err="1">
                <a:solidFill>
                  <a:srgbClr val="000000"/>
                </a:solidFill>
                <a:latin typeface="Calibri" pitchFamily="34" charset="0"/>
                <a:cs typeface="Calibri" pitchFamily="34" charset="0"/>
                <a:sym typeface="Calibri" pitchFamily="34" charset="0"/>
              </a:rPr>
              <a:t>factorii</a:t>
            </a:r>
            <a:r>
              <a:rPr lang="en-US" altLang="en-US" sz="2000" dirty="0">
                <a:solidFill>
                  <a:srgbClr val="000000"/>
                </a:solidFill>
                <a:latin typeface="Calibri" pitchFamily="34" charset="0"/>
                <a:cs typeface="Calibri" pitchFamily="34" charset="0"/>
                <a:sym typeface="Calibri" pitchFamily="34" charset="0"/>
              </a:rPr>
              <a:t> de </a:t>
            </a:r>
            <a:r>
              <a:rPr lang="en-US" altLang="en-US" sz="2000" dirty="0" err="1">
                <a:solidFill>
                  <a:srgbClr val="000000"/>
                </a:solidFill>
                <a:latin typeface="Calibri" pitchFamily="34" charset="0"/>
                <a:cs typeface="Calibri" pitchFamily="34" charset="0"/>
                <a:sym typeface="Calibri" pitchFamily="34" charset="0"/>
              </a:rPr>
              <a:t>stres</a:t>
            </a:r>
            <a:endParaRPr lang="en-US" altLang="en-US" sz="2000" dirty="0">
              <a:solidFill>
                <a:srgbClr val="000000"/>
              </a:solidFill>
              <a:latin typeface="Calibri" pitchFamily="34" charset="0"/>
              <a:cs typeface="Calibri" pitchFamily="34" charset="0"/>
              <a:sym typeface="Calibri" pitchFamily="34" charset="0"/>
            </a:endParaRPr>
          </a:p>
        </p:txBody>
      </p:sp>
      <p:sp>
        <p:nvSpPr>
          <p:cNvPr id="16" name="AutoShape 10"/>
          <p:cNvSpPr>
            <a:spLocks noChangeArrowheads="1"/>
          </p:cNvSpPr>
          <p:nvPr/>
        </p:nvSpPr>
        <p:spPr bwMode="auto">
          <a:xfrm>
            <a:off x="4501732" y="2324718"/>
            <a:ext cx="1870534" cy="1102212"/>
          </a:xfrm>
          <a:prstGeom prst="chevron">
            <a:avLst>
              <a:gd name="adj" fmla="val 40000"/>
            </a:avLst>
          </a:prstGeom>
          <a:solidFill>
            <a:schemeClr val="accent3">
              <a:lumMod val="50000"/>
            </a:schemeClr>
          </a:solidFill>
          <a:ln w="12700" cap="flat" cmpd="sng">
            <a:solidFill>
              <a:schemeClr val="accent3">
                <a:lumMod val="75000"/>
              </a:schemeClr>
            </a:solidFill>
            <a:miter lim="800000"/>
            <a:headEnd/>
            <a:tailEnd/>
          </a:ln>
        </p:spPr>
        <p:txBody>
          <a:bodyP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5pPr>
            <a:lvl6pPr marL="2286000" algn="l" defTabSz="914400" rtl="0" eaLnBrk="1" latinLnBrk="0" hangingPunct="1">
              <a:defRPr kern="1200">
                <a:solidFill>
                  <a:schemeClr val="tx1"/>
                </a:solidFill>
                <a:latin typeface="Arial" pitchFamily="34" charset="0"/>
                <a:ea typeface="SimSun" pitchFamily="2" charset="-122"/>
                <a:cs typeface="+mn-cs"/>
              </a:defRPr>
            </a:lvl6pPr>
            <a:lvl7pPr marL="2743200" algn="l" defTabSz="914400" rtl="0" eaLnBrk="1" latinLnBrk="0" hangingPunct="1">
              <a:defRPr kern="1200">
                <a:solidFill>
                  <a:schemeClr val="tx1"/>
                </a:solidFill>
                <a:latin typeface="Arial" pitchFamily="34" charset="0"/>
                <a:ea typeface="SimSun" pitchFamily="2" charset="-122"/>
                <a:cs typeface="+mn-cs"/>
              </a:defRPr>
            </a:lvl7pPr>
            <a:lvl8pPr marL="3200400" algn="l" defTabSz="914400" rtl="0" eaLnBrk="1" latinLnBrk="0" hangingPunct="1">
              <a:defRPr kern="1200">
                <a:solidFill>
                  <a:schemeClr val="tx1"/>
                </a:solidFill>
                <a:latin typeface="Arial" pitchFamily="34" charset="0"/>
                <a:ea typeface="SimSun" pitchFamily="2" charset="-122"/>
                <a:cs typeface="+mn-cs"/>
              </a:defRPr>
            </a:lvl8pPr>
            <a:lvl9pPr marL="3657600" algn="l" defTabSz="914400" rtl="0" eaLnBrk="1" latinLnBrk="0" hangingPunct="1">
              <a:defRPr kern="1200">
                <a:solidFill>
                  <a:schemeClr val="tx1"/>
                </a:solidFill>
                <a:latin typeface="Arial" pitchFamily="34" charset="0"/>
                <a:ea typeface="SimSun" pitchFamily="2" charset="-122"/>
                <a:cs typeface="+mn-cs"/>
              </a:defRPr>
            </a:lvl9pPr>
          </a:lstStyle>
          <a:p>
            <a:endParaRPr lang="en-GB"/>
          </a:p>
        </p:txBody>
      </p:sp>
      <p:sp>
        <p:nvSpPr>
          <p:cNvPr id="17" name="AutoShape 11"/>
          <p:cNvSpPr>
            <a:spLocks noChangeArrowheads="1"/>
          </p:cNvSpPr>
          <p:nvPr/>
        </p:nvSpPr>
        <p:spPr bwMode="auto">
          <a:xfrm>
            <a:off x="5000541" y="2600271"/>
            <a:ext cx="1579562" cy="1102212"/>
          </a:xfrm>
          <a:prstGeom prst="roundRect">
            <a:avLst>
              <a:gd name="adj" fmla="val 10000"/>
            </a:avLst>
          </a:prstGeom>
          <a:solidFill>
            <a:srgbClr val="FFFFFF">
              <a:alpha val="89000"/>
            </a:srgbClr>
          </a:solidFill>
          <a:ln w="12700" cap="flat" cmpd="sng">
            <a:solidFill>
              <a:srgbClr val="5B9BD5"/>
            </a:solidFill>
            <a:round/>
            <a:headEnd/>
            <a:tailEnd/>
          </a:ln>
        </p:spPr>
        <p:txBody>
          <a:bodyP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5pPr>
            <a:lvl6pPr marL="2286000" algn="l" defTabSz="914400" rtl="0" eaLnBrk="1" latinLnBrk="0" hangingPunct="1">
              <a:defRPr kern="1200">
                <a:solidFill>
                  <a:schemeClr val="tx1"/>
                </a:solidFill>
                <a:latin typeface="Arial" pitchFamily="34" charset="0"/>
                <a:ea typeface="SimSun" pitchFamily="2" charset="-122"/>
                <a:cs typeface="+mn-cs"/>
              </a:defRPr>
            </a:lvl6pPr>
            <a:lvl7pPr marL="2743200" algn="l" defTabSz="914400" rtl="0" eaLnBrk="1" latinLnBrk="0" hangingPunct="1">
              <a:defRPr kern="1200">
                <a:solidFill>
                  <a:schemeClr val="tx1"/>
                </a:solidFill>
                <a:latin typeface="Arial" pitchFamily="34" charset="0"/>
                <a:ea typeface="SimSun" pitchFamily="2" charset="-122"/>
                <a:cs typeface="+mn-cs"/>
              </a:defRPr>
            </a:lvl7pPr>
            <a:lvl8pPr marL="3200400" algn="l" defTabSz="914400" rtl="0" eaLnBrk="1" latinLnBrk="0" hangingPunct="1">
              <a:defRPr kern="1200">
                <a:solidFill>
                  <a:schemeClr val="tx1"/>
                </a:solidFill>
                <a:latin typeface="Arial" pitchFamily="34" charset="0"/>
                <a:ea typeface="SimSun" pitchFamily="2" charset="-122"/>
                <a:cs typeface="+mn-cs"/>
              </a:defRPr>
            </a:lvl8pPr>
            <a:lvl9pPr marL="3657600" algn="l" defTabSz="914400" rtl="0" eaLnBrk="1" latinLnBrk="0" hangingPunct="1">
              <a:defRPr kern="1200">
                <a:solidFill>
                  <a:schemeClr val="tx1"/>
                </a:solidFill>
                <a:latin typeface="Arial" pitchFamily="34" charset="0"/>
                <a:ea typeface="SimSun" pitchFamily="2" charset="-122"/>
                <a:cs typeface="+mn-cs"/>
              </a:defRPr>
            </a:lvl9pPr>
          </a:lstStyle>
          <a:p>
            <a:endParaRPr lang="en-GB"/>
          </a:p>
        </p:txBody>
      </p:sp>
      <p:sp>
        <p:nvSpPr>
          <p:cNvPr id="18" name="Rectangle 17"/>
          <p:cNvSpPr>
            <a:spLocks noChangeArrowheads="1"/>
          </p:cNvSpPr>
          <p:nvPr/>
        </p:nvSpPr>
        <p:spPr bwMode="auto">
          <a:xfrm>
            <a:off x="5021689" y="2600904"/>
            <a:ext cx="1537267" cy="103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2240" tIns="142240" rIns="142240" bIns="142240" anchor="ct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5pPr>
            <a:lvl6pPr marL="2286000" algn="l" defTabSz="914400" rtl="0" eaLnBrk="1" latinLnBrk="0" hangingPunct="1">
              <a:defRPr kern="1200">
                <a:solidFill>
                  <a:schemeClr val="tx1"/>
                </a:solidFill>
                <a:latin typeface="Arial" pitchFamily="34" charset="0"/>
                <a:ea typeface="SimSun" pitchFamily="2" charset="-122"/>
                <a:cs typeface="+mn-cs"/>
              </a:defRPr>
            </a:lvl6pPr>
            <a:lvl7pPr marL="2743200" algn="l" defTabSz="914400" rtl="0" eaLnBrk="1" latinLnBrk="0" hangingPunct="1">
              <a:defRPr kern="1200">
                <a:solidFill>
                  <a:schemeClr val="tx1"/>
                </a:solidFill>
                <a:latin typeface="Arial" pitchFamily="34" charset="0"/>
                <a:ea typeface="SimSun" pitchFamily="2" charset="-122"/>
                <a:cs typeface="+mn-cs"/>
              </a:defRPr>
            </a:lvl7pPr>
            <a:lvl8pPr marL="3200400" algn="l" defTabSz="914400" rtl="0" eaLnBrk="1" latinLnBrk="0" hangingPunct="1">
              <a:defRPr kern="1200">
                <a:solidFill>
                  <a:schemeClr val="tx1"/>
                </a:solidFill>
                <a:latin typeface="Arial" pitchFamily="34" charset="0"/>
                <a:ea typeface="SimSun" pitchFamily="2" charset="-122"/>
                <a:cs typeface="+mn-cs"/>
              </a:defRPr>
            </a:lvl8pPr>
            <a:lvl9pPr marL="3657600" algn="l" defTabSz="914400" rtl="0" eaLnBrk="1" latinLnBrk="0" hangingPunct="1">
              <a:defRPr kern="1200">
                <a:solidFill>
                  <a:schemeClr val="tx1"/>
                </a:solidFill>
                <a:latin typeface="Arial" pitchFamily="34" charset="0"/>
                <a:ea typeface="SimSun" pitchFamily="2" charset="-122"/>
                <a:cs typeface="+mn-cs"/>
              </a:defRPr>
            </a:lvl9pPr>
          </a:lstStyle>
          <a:p>
            <a:pPr algn="ctr">
              <a:lnSpc>
                <a:spcPct val="90000"/>
              </a:lnSpc>
              <a:spcAft>
                <a:spcPct val="35000"/>
              </a:spcAft>
            </a:pPr>
            <a:r>
              <a:rPr lang="en-US" altLang="en-US" sz="2000" dirty="0" err="1">
                <a:solidFill>
                  <a:srgbClr val="000000"/>
                </a:solidFill>
                <a:latin typeface="Calibri" pitchFamily="34" charset="0"/>
                <a:cs typeface="Calibri" pitchFamily="34" charset="0"/>
                <a:sym typeface="Calibri" pitchFamily="34" charset="0"/>
              </a:rPr>
              <a:t>Identific</a:t>
            </a:r>
            <a:r>
              <a:rPr lang="en-US" altLang="en-US" sz="2000" dirty="0">
                <a:solidFill>
                  <a:srgbClr val="000000"/>
                </a:solidFill>
                <a:latin typeface="Calibri" pitchFamily="34" charset="0"/>
                <a:cs typeface="Calibri" pitchFamily="34" charset="0"/>
                <a:sym typeface="Calibri" pitchFamily="34" charset="0"/>
              </a:rPr>
              <a:t> </a:t>
            </a:r>
            <a:r>
              <a:rPr lang="en-US" altLang="en-US" sz="2000" dirty="0" err="1">
                <a:solidFill>
                  <a:srgbClr val="000000"/>
                </a:solidFill>
                <a:latin typeface="Calibri" pitchFamily="34" charset="0"/>
                <a:cs typeface="Calibri" pitchFamily="34" charset="0"/>
                <a:sym typeface="Calibri" pitchFamily="34" charset="0"/>
              </a:rPr>
              <a:t>solutia</a:t>
            </a:r>
            <a:endParaRPr lang="en-US" altLang="en-US" sz="2000" dirty="0">
              <a:solidFill>
                <a:srgbClr val="000000"/>
              </a:solidFill>
              <a:latin typeface="Calibri" pitchFamily="34" charset="0"/>
              <a:cs typeface="Calibri" pitchFamily="34" charset="0"/>
              <a:sym typeface="Calibri" pitchFamily="34" charset="0"/>
            </a:endParaRPr>
          </a:p>
        </p:txBody>
      </p:sp>
      <p:sp>
        <p:nvSpPr>
          <p:cNvPr id="6" name="Chevron 5"/>
          <p:cNvSpPr>
            <a:spLocks noChangeArrowheads="1"/>
          </p:cNvSpPr>
          <p:nvPr/>
        </p:nvSpPr>
        <p:spPr bwMode="auto">
          <a:xfrm>
            <a:off x="6696511" y="2307431"/>
            <a:ext cx="1871155" cy="1102519"/>
          </a:xfrm>
          <a:prstGeom prst="chevron">
            <a:avLst>
              <a:gd name="adj" fmla="val 40006"/>
            </a:avLst>
          </a:prstGeom>
          <a:solidFill>
            <a:schemeClr val="accent3">
              <a:lumMod val="50000"/>
            </a:schemeClr>
          </a:solidFill>
          <a:ln w="12700" cap="flat" cmpd="sng">
            <a:solidFill>
              <a:srgbClr val="FFFFFF"/>
            </a:solidFill>
            <a:miter lim="800000"/>
            <a:headEnd/>
            <a:tailEnd/>
          </a:ln>
        </p:spPr>
        <p:txBody>
          <a:bodyP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5pPr>
            <a:lvl6pPr marL="2286000" algn="l" defTabSz="914400" rtl="0" eaLnBrk="1" latinLnBrk="0" hangingPunct="1">
              <a:defRPr kern="1200">
                <a:solidFill>
                  <a:schemeClr val="tx1"/>
                </a:solidFill>
                <a:latin typeface="Arial" pitchFamily="34" charset="0"/>
                <a:ea typeface="SimSun" pitchFamily="2" charset="-122"/>
                <a:cs typeface="+mn-cs"/>
              </a:defRPr>
            </a:lvl6pPr>
            <a:lvl7pPr marL="2743200" algn="l" defTabSz="914400" rtl="0" eaLnBrk="1" latinLnBrk="0" hangingPunct="1">
              <a:defRPr kern="1200">
                <a:solidFill>
                  <a:schemeClr val="tx1"/>
                </a:solidFill>
                <a:latin typeface="Arial" pitchFamily="34" charset="0"/>
                <a:ea typeface="SimSun" pitchFamily="2" charset="-122"/>
                <a:cs typeface="+mn-cs"/>
              </a:defRPr>
            </a:lvl7pPr>
            <a:lvl8pPr marL="3200400" algn="l" defTabSz="914400" rtl="0" eaLnBrk="1" latinLnBrk="0" hangingPunct="1">
              <a:defRPr kern="1200">
                <a:solidFill>
                  <a:schemeClr val="tx1"/>
                </a:solidFill>
                <a:latin typeface="Arial" pitchFamily="34" charset="0"/>
                <a:ea typeface="SimSun" pitchFamily="2" charset="-122"/>
                <a:cs typeface="+mn-cs"/>
              </a:defRPr>
            </a:lvl8pPr>
            <a:lvl9pPr marL="3657600" algn="l" defTabSz="914400" rtl="0" eaLnBrk="1" latinLnBrk="0" hangingPunct="1">
              <a:defRPr kern="1200">
                <a:solidFill>
                  <a:schemeClr val="tx1"/>
                </a:solidFill>
                <a:latin typeface="Arial" pitchFamily="34" charset="0"/>
                <a:ea typeface="SimSun" pitchFamily="2" charset="-122"/>
                <a:cs typeface="+mn-cs"/>
              </a:defRPr>
            </a:lvl9pPr>
          </a:lstStyle>
          <a:p>
            <a:endParaRPr lang="en-GB"/>
          </a:p>
        </p:txBody>
      </p:sp>
      <p:grpSp>
        <p:nvGrpSpPr>
          <p:cNvPr id="7" name="Group 6"/>
          <p:cNvGrpSpPr>
            <a:grpSpLocks/>
          </p:cNvGrpSpPr>
          <p:nvPr/>
        </p:nvGrpSpPr>
        <p:grpSpPr bwMode="auto">
          <a:xfrm>
            <a:off x="7326750" y="2612231"/>
            <a:ext cx="1579562" cy="1102519"/>
            <a:chOff x="0" y="0"/>
            <a:chExt cx="2020887" cy="923758"/>
          </a:xfrm>
        </p:grpSpPr>
        <p:sp>
          <p:nvSpPr>
            <p:cNvPr id="8" name="Rounded Rectangle 7"/>
            <p:cNvSpPr>
              <a:spLocks noChangeArrowheads="1"/>
            </p:cNvSpPr>
            <p:nvPr/>
          </p:nvSpPr>
          <p:spPr bwMode="auto">
            <a:xfrm>
              <a:off x="0" y="0"/>
              <a:ext cx="2020887" cy="923758"/>
            </a:xfrm>
            <a:prstGeom prst="roundRect">
              <a:avLst>
                <a:gd name="adj" fmla="val 10000"/>
              </a:avLst>
            </a:prstGeom>
            <a:solidFill>
              <a:srgbClr val="FFFFFF"/>
            </a:solidFill>
            <a:ln w="12700" cap="flat" cmpd="sng">
              <a:solidFill>
                <a:srgbClr val="5B9BD5"/>
              </a:solidFill>
              <a:round/>
              <a:headEnd/>
              <a:tailEnd/>
            </a:ln>
          </p:spPr>
          <p:txBody>
            <a:bodyP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5pPr>
              <a:lvl6pPr marL="2286000" algn="l" defTabSz="914400" rtl="0" eaLnBrk="1" latinLnBrk="0" hangingPunct="1">
                <a:defRPr kern="1200">
                  <a:solidFill>
                    <a:schemeClr val="tx1"/>
                  </a:solidFill>
                  <a:latin typeface="Arial" pitchFamily="34" charset="0"/>
                  <a:ea typeface="SimSun" pitchFamily="2" charset="-122"/>
                  <a:cs typeface="+mn-cs"/>
                </a:defRPr>
              </a:lvl6pPr>
              <a:lvl7pPr marL="2743200" algn="l" defTabSz="914400" rtl="0" eaLnBrk="1" latinLnBrk="0" hangingPunct="1">
                <a:defRPr kern="1200">
                  <a:solidFill>
                    <a:schemeClr val="tx1"/>
                  </a:solidFill>
                  <a:latin typeface="Arial" pitchFamily="34" charset="0"/>
                  <a:ea typeface="SimSun" pitchFamily="2" charset="-122"/>
                  <a:cs typeface="+mn-cs"/>
                </a:defRPr>
              </a:lvl7pPr>
              <a:lvl8pPr marL="3200400" algn="l" defTabSz="914400" rtl="0" eaLnBrk="1" latinLnBrk="0" hangingPunct="1">
                <a:defRPr kern="1200">
                  <a:solidFill>
                    <a:schemeClr val="tx1"/>
                  </a:solidFill>
                  <a:latin typeface="Arial" pitchFamily="34" charset="0"/>
                  <a:ea typeface="SimSun" pitchFamily="2" charset="-122"/>
                  <a:cs typeface="+mn-cs"/>
                </a:defRPr>
              </a:lvl8pPr>
              <a:lvl9pPr marL="3657600" algn="l" defTabSz="914400" rtl="0" eaLnBrk="1" latinLnBrk="0" hangingPunct="1">
                <a:defRPr kern="1200">
                  <a:solidFill>
                    <a:schemeClr val="tx1"/>
                  </a:solidFill>
                  <a:latin typeface="Arial" pitchFamily="34" charset="0"/>
                  <a:ea typeface="SimSun" pitchFamily="2" charset="-122"/>
                  <a:cs typeface="+mn-cs"/>
                </a:defRPr>
              </a:lvl9pPr>
            </a:lstStyle>
            <a:p>
              <a:endParaRPr lang="en-GB"/>
            </a:p>
          </p:txBody>
        </p:sp>
        <p:sp>
          <p:nvSpPr>
            <p:cNvPr id="9" name="Rounded Rectangle 4"/>
            <p:cNvSpPr>
              <a:spLocks noChangeArrowheads="1"/>
            </p:cNvSpPr>
            <p:nvPr/>
          </p:nvSpPr>
          <p:spPr bwMode="auto">
            <a:xfrm>
              <a:off x="27056" y="27056"/>
              <a:ext cx="1966775" cy="86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2240" tIns="142240" rIns="142240" bIns="142240" anchor="ct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5pPr>
              <a:lvl6pPr marL="2286000" algn="l" defTabSz="914400" rtl="0" eaLnBrk="1" latinLnBrk="0" hangingPunct="1">
                <a:defRPr kern="1200">
                  <a:solidFill>
                    <a:schemeClr val="tx1"/>
                  </a:solidFill>
                  <a:latin typeface="Arial" pitchFamily="34" charset="0"/>
                  <a:ea typeface="SimSun" pitchFamily="2" charset="-122"/>
                  <a:cs typeface="+mn-cs"/>
                </a:defRPr>
              </a:lvl6pPr>
              <a:lvl7pPr marL="2743200" algn="l" defTabSz="914400" rtl="0" eaLnBrk="1" latinLnBrk="0" hangingPunct="1">
                <a:defRPr kern="1200">
                  <a:solidFill>
                    <a:schemeClr val="tx1"/>
                  </a:solidFill>
                  <a:latin typeface="Arial" pitchFamily="34" charset="0"/>
                  <a:ea typeface="SimSun" pitchFamily="2" charset="-122"/>
                  <a:cs typeface="+mn-cs"/>
                </a:defRPr>
              </a:lvl7pPr>
              <a:lvl8pPr marL="3200400" algn="l" defTabSz="914400" rtl="0" eaLnBrk="1" latinLnBrk="0" hangingPunct="1">
                <a:defRPr kern="1200">
                  <a:solidFill>
                    <a:schemeClr val="tx1"/>
                  </a:solidFill>
                  <a:latin typeface="Arial" pitchFamily="34" charset="0"/>
                  <a:ea typeface="SimSun" pitchFamily="2" charset="-122"/>
                  <a:cs typeface="+mn-cs"/>
                </a:defRPr>
              </a:lvl8pPr>
              <a:lvl9pPr marL="3657600" algn="l" defTabSz="914400" rtl="0" eaLnBrk="1" latinLnBrk="0" hangingPunct="1">
                <a:defRPr kern="1200">
                  <a:solidFill>
                    <a:schemeClr val="tx1"/>
                  </a:solidFill>
                  <a:latin typeface="Arial" pitchFamily="34" charset="0"/>
                  <a:ea typeface="SimSun" pitchFamily="2" charset="-122"/>
                  <a:cs typeface="+mn-cs"/>
                </a:defRPr>
              </a:lvl9pPr>
            </a:lstStyle>
            <a:p>
              <a:pPr algn="ctr">
                <a:lnSpc>
                  <a:spcPct val="90000"/>
                </a:lnSpc>
                <a:spcAft>
                  <a:spcPct val="35000"/>
                </a:spcAft>
              </a:pPr>
              <a:r>
                <a:rPr lang="en-US" altLang="en-US" sz="2000" b="1">
                  <a:solidFill>
                    <a:srgbClr val="000000"/>
                  </a:solidFill>
                  <a:latin typeface="Calibri" pitchFamily="34" charset="0"/>
                  <a:cs typeface="Calibri" pitchFamily="34" charset="0"/>
                  <a:sym typeface="Calibri" pitchFamily="34" charset="0"/>
                </a:rPr>
                <a:t>Fac schimbari</a:t>
              </a:r>
            </a:p>
          </p:txBody>
        </p:sp>
      </p:grpSp>
      <p:sp>
        <p:nvSpPr>
          <p:cNvPr id="19" name="Rounded Rectangle 18"/>
          <p:cNvSpPr/>
          <p:nvPr/>
        </p:nvSpPr>
        <p:spPr>
          <a:xfrm>
            <a:off x="2133600" y="1200150"/>
            <a:ext cx="4648200" cy="5334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t>Managementul</a:t>
            </a:r>
            <a:r>
              <a:rPr lang="en-GB" dirty="0" smtClean="0"/>
              <a:t> </a:t>
            </a:r>
            <a:r>
              <a:rPr lang="en-GB" dirty="0" err="1" smtClean="0"/>
              <a:t>stresului</a:t>
            </a:r>
            <a:endParaRPr lang="en-GB" dirty="0"/>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jubomir.graovac\Downloads\PresentationCCDro2014-16-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9050"/>
            <a:ext cx="9144000" cy="51625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800" y="1371600"/>
            <a:ext cx="9017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9209779"/>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jubomir.graovac\Downloads\PresentationCCDro2014-16-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9050"/>
            <a:ext cx="9144000" cy="516255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78" t="20061" r="33062" b="23624"/>
          <a:stretch/>
        </p:blipFill>
        <p:spPr bwMode="auto">
          <a:xfrm>
            <a:off x="2057400" y="1657350"/>
            <a:ext cx="5179615" cy="2900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551707" y="1200150"/>
            <a:ext cx="4191000" cy="323165"/>
          </a:xfrm>
          <a:prstGeom prst="rect">
            <a:avLst/>
          </a:prstGeom>
          <a:noFill/>
        </p:spPr>
        <p:txBody>
          <a:bodyPr wrap="square" rtlCol="0">
            <a:spAutoFit/>
          </a:bodyPr>
          <a:lstStyle/>
          <a:p>
            <a:r>
              <a:rPr lang="en-GB" dirty="0">
                <a:hlinkClick r:id="rId5"/>
              </a:rPr>
              <a:t>https://</a:t>
            </a:r>
            <a:r>
              <a:rPr lang="en-GB" dirty="0" smtClean="0">
                <a:hlinkClick r:id="rId5"/>
              </a:rPr>
              <a:t>www.youtube.com/watch?v=2AynBYNljnM</a:t>
            </a:r>
            <a:r>
              <a:rPr lang="en-GB" dirty="0" smtClean="0"/>
              <a:t> </a:t>
            </a:r>
            <a:endParaRPr lang="en-GB" dirty="0"/>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PresentationCC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PresentationCCD</Template>
  <TotalTime>3053</TotalTime>
  <Words>851</Words>
  <Application>Microsoft Office PowerPoint</Application>
  <PresentationFormat>On-screen Show (16:9)</PresentationFormat>
  <Paragraphs>162</Paragraphs>
  <Slides>24</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Bauhaus 93</vt:lpstr>
      <vt:lpstr>SimSun</vt:lpstr>
      <vt:lpstr>Mangal</vt:lpstr>
      <vt:lpstr>Wingdings</vt:lpstr>
      <vt:lpstr>Arial Unicode MS</vt:lpstr>
      <vt:lpstr>Times New Roman</vt:lpstr>
      <vt:lpstr>Tahoma</vt:lpstr>
      <vt:lpstr>Calibri</vt:lpstr>
      <vt:lpstr>PresentationCCD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Ljubomir Graovac</dc:creator>
  <cp:lastModifiedBy>User</cp:lastModifiedBy>
  <cp:revision>80</cp:revision>
  <dcterms:created xsi:type="dcterms:W3CDTF">2015-03-09T15:19:00Z</dcterms:created>
  <dcterms:modified xsi:type="dcterms:W3CDTF">2021-03-19T22:23:21Z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1033-11.2.0.8339</vt:lpwstr>
  </property>
</Properties>
</file>