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Ubuntu"/>
      <p:regular r:id="rId31"/>
      <p:bold r:id="rId32"/>
      <p:italic r:id="rId33"/>
      <p:boldItalic r:id="rId34"/>
    </p:embeddedFont>
    <p:embeddedFont>
      <p:font typeface="Arvo"/>
      <p:regular r:id="rId35"/>
      <p:bold r:id="rId36"/>
      <p:italic r:id="rId37"/>
      <p:boldItalic r:id="rId38"/>
    </p:embeddedFont>
    <p:embeddedFont>
      <p:font typeface="Squada One"/>
      <p:regular r:id="rId39"/>
    </p:embeddedFont>
    <p:embeddedFont>
      <p:font typeface="Roboto Mono"/>
      <p:regular r:id="rId40"/>
      <p:bold r:id="rId41"/>
      <p:italic r:id="rId42"/>
      <p:boldItalic r:id="rId43"/>
    </p:embeddedFont>
    <p:embeddedFont>
      <p:font typeface="Roboto Mono Regular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regular.fntdata"/><Relationship Id="rId20" Type="http://schemas.openxmlformats.org/officeDocument/2006/relationships/slide" Target="slides/slide16.xml"/><Relationship Id="rId42" Type="http://schemas.openxmlformats.org/officeDocument/2006/relationships/font" Target="fonts/RobotoMono-italic.fntdata"/><Relationship Id="rId41" Type="http://schemas.openxmlformats.org/officeDocument/2006/relationships/font" Target="fonts/RobotoMono-bold.fntdata"/><Relationship Id="rId22" Type="http://schemas.openxmlformats.org/officeDocument/2006/relationships/slide" Target="slides/slide18.xml"/><Relationship Id="rId44" Type="http://schemas.openxmlformats.org/officeDocument/2006/relationships/font" Target="fonts/RobotoMonoRegular-regular.fntdata"/><Relationship Id="rId21" Type="http://schemas.openxmlformats.org/officeDocument/2006/relationships/slide" Target="slides/slide17.xml"/><Relationship Id="rId43" Type="http://schemas.openxmlformats.org/officeDocument/2006/relationships/font" Target="fonts/RobotoMono-boldItalic.fntdata"/><Relationship Id="rId24" Type="http://schemas.openxmlformats.org/officeDocument/2006/relationships/slide" Target="slides/slide20.xml"/><Relationship Id="rId46" Type="http://schemas.openxmlformats.org/officeDocument/2006/relationships/font" Target="fonts/RobotoMonoRegular-italic.fntdata"/><Relationship Id="rId23" Type="http://schemas.openxmlformats.org/officeDocument/2006/relationships/slide" Target="slides/slide19.xml"/><Relationship Id="rId45" Type="http://schemas.openxmlformats.org/officeDocument/2006/relationships/font" Target="fonts/RobotoMonoRegula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RobotoMonoRegular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Ubuntu-italic.fntdata"/><Relationship Id="rId10" Type="http://schemas.openxmlformats.org/officeDocument/2006/relationships/slide" Target="slides/slide6.xml"/><Relationship Id="rId32" Type="http://schemas.openxmlformats.org/officeDocument/2006/relationships/font" Target="fonts/Ubuntu-bold.fntdata"/><Relationship Id="rId13" Type="http://schemas.openxmlformats.org/officeDocument/2006/relationships/slide" Target="slides/slide9.xml"/><Relationship Id="rId35" Type="http://schemas.openxmlformats.org/officeDocument/2006/relationships/font" Target="fonts/Arvo-regular.fntdata"/><Relationship Id="rId12" Type="http://schemas.openxmlformats.org/officeDocument/2006/relationships/slide" Target="slides/slide8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1.xml"/><Relationship Id="rId37" Type="http://schemas.openxmlformats.org/officeDocument/2006/relationships/font" Target="fonts/Arvo-italic.fntdata"/><Relationship Id="rId14" Type="http://schemas.openxmlformats.org/officeDocument/2006/relationships/slide" Target="slides/slide10.xml"/><Relationship Id="rId36" Type="http://schemas.openxmlformats.org/officeDocument/2006/relationships/font" Target="fonts/Arvo-bold.fntdata"/><Relationship Id="rId17" Type="http://schemas.openxmlformats.org/officeDocument/2006/relationships/slide" Target="slides/slide13.xml"/><Relationship Id="rId39" Type="http://schemas.openxmlformats.org/officeDocument/2006/relationships/font" Target="fonts/SquadaOne-regular.fntdata"/><Relationship Id="rId16" Type="http://schemas.openxmlformats.org/officeDocument/2006/relationships/slide" Target="slides/slide12.xml"/><Relationship Id="rId38" Type="http://schemas.openxmlformats.org/officeDocument/2006/relationships/font" Target="fonts/Arv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2eb61d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2eb61d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2eb61d9d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2eb61d9d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42eb61d9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42eb61d9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42eb61d9d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42eb61d9d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42eb61d9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42eb61d9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42eb61d9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42eb61d9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42eb61d9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42eb61d9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442eb61d9d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442eb61d9d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468ad8641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468ad8641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442eb61d9d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442eb61d9d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468ad86418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468ad86418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2eb61d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42eb61d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442eb61d9d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442eb61d9d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468ad8641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468ad8641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468ad8641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468ad8641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442eb61d9d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442eb61d9d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442eb61d9d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442eb61d9d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442eb61d9d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442eb61d9d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442eb61d9d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442eb61d9d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2eb61d9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2eb61d9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42eb61d9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42eb61d9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42eb61d9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42eb61d9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42eb61d9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42eb61d9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42eb61d9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42eb61d9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42eb61d9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42eb61d9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831100" y="593625"/>
            <a:ext cx="3481800" cy="34818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358900" y="1856275"/>
            <a:ext cx="44262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some text slide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hasCustomPrompt="1" type="title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b="1" sz="1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/>
          <p:nvPr>
            <p:ph idx="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11"/>
          <p:cNvSpPr txBox="1"/>
          <p:nvPr>
            <p:ph idx="1" type="subTitle"/>
          </p:nvPr>
        </p:nvSpPr>
        <p:spPr>
          <a:xfrm>
            <a:off x="1065975" y="2919900"/>
            <a:ext cx="67119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blank">
  <p:cSld name="BLANK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607200" y="288300"/>
            <a:ext cx="3466500" cy="5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b="1" sz="2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ith Title">
  <p:cSld name="BLANK_1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00" y="-35775"/>
            <a:ext cx="9271226" cy="52143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998600" y="316550"/>
            <a:ext cx="7182000" cy="5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&amp; subtitle">
  <p:cSld name="BLANK_1_2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2" y="-35437"/>
            <a:ext cx="9271226" cy="52143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4"/>
          <p:cNvSpPr txBox="1"/>
          <p:nvPr>
            <p:ph type="title"/>
          </p:nvPr>
        </p:nvSpPr>
        <p:spPr>
          <a:xfrm>
            <a:off x="-63587" y="170475"/>
            <a:ext cx="9271200" cy="281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1"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1629625" y="3057950"/>
            <a:ext cx="5884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998600" y="907375"/>
            <a:ext cx="7182000" cy="5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1768500"/>
            <a:ext cx="9144000" cy="337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92800" y="300865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75250" y="3507700"/>
            <a:ext cx="36066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">
  <p:cSld name="CUSTOM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0" y="1768500"/>
            <a:ext cx="9144000" cy="337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1297400" y="3166950"/>
            <a:ext cx="25611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102950" y="2701950"/>
            <a:ext cx="4215000" cy="15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0" y="1768500"/>
            <a:ext cx="9144000" cy="337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1132350" y="670700"/>
            <a:ext cx="68793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CUSTOM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0" y="1768500"/>
            <a:ext cx="9144000" cy="337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5476450" y="304815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" type="subTitle"/>
          </p:nvPr>
        </p:nvSpPr>
        <p:spPr>
          <a:xfrm>
            <a:off x="5458900" y="3577225"/>
            <a:ext cx="30105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frame &amp; titl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3109300" y="0"/>
            <a:ext cx="60348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0" y="0"/>
            <a:ext cx="548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3647975" y="466800"/>
            <a:ext cx="5052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51765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562113" y="-145875"/>
            <a:ext cx="64584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3900" y="1259925"/>
            <a:ext cx="821700" cy="8217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 flipH="1">
            <a:off x="1468050" y="1152690"/>
            <a:ext cx="4032000" cy="5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b="1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1466675" y="1529000"/>
            <a:ext cx="2827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3" type="title"/>
          </p:nvPr>
        </p:nvSpPr>
        <p:spPr>
          <a:xfrm>
            <a:off x="-160050" y="1335812"/>
            <a:ext cx="1230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453900" y="2372935"/>
            <a:ext cx="821700" cy="8217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21;p3"/>
          <p:cNvSpPr txBox="1"/>
          <p:nvPr>
            <p:ph idx="4" type="subTitle"/>
          </p:nvPr>
        </p:nvSpPr>
        <p:spPr>
          <a:xfrm flipH="1">
            <a:off x="1468050" y="2265700"/>
            <a:ext cx="4032000" cy="5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b="1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1466675" y="2642005"/>
            <a:ext cx="2827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6" type="title"/>
          </p:nvPr>
        </p:nvSpPr>
        <p:spPr>
          <a:xfrm>
            <a:off x="-160050" y="2448822"/>
            <a:ext cx="1230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/>
          <p:nvPr/>
        </p:nvSpPr>
        <p:spPr>
          <a:xfrm>
            <a:off x="453900" y="3506335"/>
            <a:ext cx="821700" cy="8217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Google Shape;25;p3"/>
          <p:cNvSpPr txBox="1"/>
          <p:nvPr>
            <p:ph idx="7" type="subTitle"/>
          </p:nvPr>
        </p:nvSpPr>
        <p:spPr>
          <a:xfrm flipH="1">
            <a:off x="1468050" y="3399100"/>
            <a:ext cx="4032000" cy="5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b="1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8" type="subTitle"/>
          </p:nvPr>
        </p:nvSpPr>
        <p:spPr>
          <a:xfrm>
            <a:off x="1466675" y="3775400"/>
            <a:ext cx="2827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9" type="title"/>
          </p:nvPr>
        </p:nvSpPr>
        <p:spPr>
          <a:xfrm>
            <a:off x="-160050" y="3582222"/>
            <a:ext cx="1230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&amp; subtitle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100" y="466800"/>
            <a:ext cx="9144000" cy="4676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5192912" y="1605204"/>
            <a:ext cx="265877" cy="393602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5192912" y="2412867"/>
            <a:ext cx="265877" cy="393602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5192912" y="3220554"/>
            <a:ext cx="265877" cy="393602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5192912" y="3999204"/>
            <a:ext cx="265877" cy="393602"/>
          </a:xfrm>
          <a:custGeom>
            <a:rect b="b" l="l" r="r" t="t"/>
            <a:pathLst>
              <a:path extrusionOk="0" h="2442" w="1649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5498675" y="1194028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b="1"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5498675" y="1561575"/>
            <a:ext cx="28587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2" type="title"/>
          </p:nvPr>
        </p:nvSpPr>
        <p:spPr>
          <a:xfrm>
            <a:off x="5498675" y="2001703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b="1"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0" name="Google Shape;130;p21"/>
          <p:cNvSpPr txBox="1"/>
          <p:nvPr>
            <p:ph idx="3" type="subTitle"/>
          </p:nvPr>
        </p:nvSpPr>
        <p:spPr>
          <a:xfrm>
            <a:off x="5498675" y="2369250"/>
            <a:ext cx="28587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4" type="title"/>
          </p:nvPr>
        </p:nvSpPr>
        <p:spPr>
          <a:xfrm>
            <a:off x="5498675" y="2809378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b="1"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21"/>
          <p:cNvSpPr txBox="1"/>
          <p:nvPr>
            <p:ph idx="5" type="subTitle"/>
          </p:nvPr>
        </p:nvSpPr>
        <p:spPr>
          <a:xfrm>
            <a:off x="5498675" y="3176925"/>
            <a:ext cx="28587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6" type="title"/>
          </p:nvPr>
        </p:nvSpPr>
        <p:spPr>
          <a:xfrm>
            <a:off x="5498675" y="3588028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b="1"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1"/>
          <p:cNvSpPr txBox="1"/>
          <p:nvPr>
            <p:ph idx="7" type="subTitle"/>
          </p:nvPr>
        </p:nvSpPr>
        <p:spPr>
          <a:xfrm>
            <a:off x="5498675" y="3955575"/>
            <a:ext cx="28587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8" type="title"/>
          </p:nvPr>
        </p:nvSpPr>
        <p:spPr>
          <a:xfrm>
            <a:off x="5192900" y="660775"/>
            <a:ext cx="3372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ful top &amp; title">
  <p:cSld name="CUSTOM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100" y="466800"/>
            <a:ext cx="9144000" cy="4676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1082850" y="660775"/>
            <a:ext cx="6978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design">
  <p:cSld name="CUSTOM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2">
            <a:alphaModFix/>
          </a:blip>
          <a:srcRect b="49996" l="0" r="0" t="25176"/>
          <a:stretch/>
        </p:blipFill>
        <p:spPr>
          <a:xfrm>
            <a:off x="25" y="1277225"/>
            <a:ext cx="9144005" cy="12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417825" y="1790400"/>
            <a:ext cx="1992900" cy="1562700"/>
          </a:xfrm>
          <a:prstGeom prst="rect">
            <a:avLst/>
          </a:pr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6733275" y="1790401"/>
            <a:ext cx="1992900" cy="1562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2522975" y="1790400"/>
            <a:ext cx="1992900" cy="1562700"/>
          </a:xfrm>
          <a:prstGeom prst="rect">
            <a:avLst/>
          </a:prstGeom>
          <a:solidFill>
            <a:srgbClr val="78E5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4628125" y="1790400"/>
            <a:ext cx="1992900" cy="1562700"/>
          </a:xfrm>
          <a:prstGeom prst="rect">
            <a:avLst/>
          </a:prstGeom>
          <a:solidFill>
            <a:srgbClr val="E749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type="title"/>
          </p:nvPr>
        </p:nvSpPr>
        <p:spPr>
          <a:xfrm>
            <a:off x="188725" y="397350"/>
            <a:ext cx="8766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2" type="title"/>
          </p:nvPr>
        </p:nvSpPr>
        <p:spPr>
          <a:xfrm>
            <a:off x="9682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b="1" sz="1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50" name="Google Shape;150;p23"/>
          <p:cNvSpPr txBox="1"/>
          <p:nvPr>
            <p:ph idx="1" type="subTitle"/>
          </p:nvPr>
        </p:nvSpPr>
        <p:spPr>
          <a:xfrm>
            <a:off x="417822" y="3457825"/>
            <a:ext cx="19929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3" type="title"/>
          </p:nvPr>
        </p:nvSpPr>
        <p:spPr>
          <a:xfrm>
            <a:off x="220197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b="1" sz="1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52" name="Google Shape;152;p23"/>
          <p:cNvSpPr txBox="1"/>
          <p:nvPr>
            <p:ph idx="4" type="subTitle"/>
          </p:nvPr>
        </p:nvSpPr>
        <p:spPr>
          <a:xfrm>
            <a:off x="2522972" y="3457825"/>
            <a:ext cx="19929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5" type="title"/>
          </p:nvPr>
        </p:nvSpPr>
        <p:spPr>
          <a:xfrm>
            <a:off x="430712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b="1" sz="1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54" name="Google Shape;154;p23"/>
          <p:cNvSpPr txBox="1"/>
          <p:nvPr>
            <p:ph idx="6" type="subTitle"/>
          </p:nvPr>
        </p:nvSpPr>
        <p:spPr>
          <a:xfrm>
            <a:off x="4628122" y="3457825"/>
            <a:ext cx="19929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7" type="title"/>
          </p:nvPr>
        </p:nvSpPr>
        <p:spPr>
          <a:xfrm>
            <a:off x="641227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b="1" sz="1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56" name="Google Shape;156;p23"/>
          <p:cNvSpPr txBox="1"/>
          <p:nvPr>
            <p:ph idx="8" type="subTitle"/>
          </p:nvPr>
        </p:nvSpPr>
        <p:spPr>
          <a:xfrm>
            <a:off x="6733272" y="3457825"/>
            <a:ext cx="19929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1_1_2"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4894686" y="660775"/>
            <a:ext cx="3372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text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51765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hasCustomPrompt="1" type="title"/>
          </p:nvPr>
        </p:nvSpPr>
        <p:spPr>
          <a:xfrm>
            <a:off x="623400" y="836675"/>
            <a:ext cx="54093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623400" y="1570707"/>
            <a:ext cx="50985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hasCustomPrompt="1" idx="2" type="title"/>
          </p:nvPr>
        </p:nvSpPr>
        <p:spPr>
          <a:xfrm>
            <a:off x="623400" y="1984225"/>
            <a:ext cx="54093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idx="3" type="subTitle"/>
          </p:nvPr>
        </p:nvSpPr>
        <p:spPr>
          <a:xfrm>
            <a:off x="623400" y="2718257"/>
            <a:ext cx="50985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hasCustomPrompt="1" idx="4" type="title"/>
          </p:nvPr>
        </p:nvSpPr>
        <p:spPr>
          <a:xfrm>
            <a:off x="623400" y="3169875"/>
            <a:ext cx="54093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4"/>
          <p:cNvSpPr txBox="1"/>
          <p:nvPr>
            <p:ph idx="5" type="subTitle"/>
          </p:nvPr>
        </p:nvSpPr>
        <p:spPr>
          <a:xfrm>
            <a:off x="623400" y="3903907"/>
            <a:ext cx="50985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SECTION_HEADER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51765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&amp; subtitle slide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51765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938850" y="193800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1499850" y="2467075"/>
            <a:ext cx="30105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3967500" y="0"/>
            <a:ext cx="51765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4585728" y="3059550"/>
            <a:ext cx="38880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5050475" y="3821800"/>
            <a:ext cx="3379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998600" y="907375"/>
            <a:ext cx="7182000" cy="5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title"/>
          </p:nvPr>
        </p:nvSpPr>
        <p:spPr>
          <a:xfrm>
            <a:off x="1472875" y="1388700"/>
            <a:ext cx="25158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1472874" y="2006075"/>
            <a:ext cx="2515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3" type="title"/>
          </p:nvPr>
        </p:nvSpPr>
        <p:spPr>
          <a:xfrm>
            <a:off x="5155325" y="1388700"/>
            <a:ext cx="25158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4" type="subTitle"/>
          </p:nvPr>
        </p:nvSpPr>
        <p:spPr>
          <a:xfrm>
            <a:off x="5155324" y="2006075"/>
            <a:ext cx="2515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s slide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1771575"/>
            <a:ext cx="9144000" cy="337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idx="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176800" y="2101000"/>
            <a:ext cx="8766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3" type="title"/>
          </p:nvPr>
        </p:nvSpPr>
        <p:spPr>
          <a:xfrm>
            <a:off x="1007147" y="25647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b="1"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1007150" y="3182150"/>
            <a:ext cx="2324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4" type="title"/>
          </p:nvPr>
        </p:nvSpPr>
        <p:spPr>
          <a:xfrm>
            <a:off x="3675147" y="25647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b="1"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9"/>
          <p:cNvSpPr txBox="1"/>
          <p:nvPr>
            <p:ph idx="5" type="subTitle"/>
          </p:nvPr>
        </p:nvSpPr>
        <p:spPr>
          <a:xfrm>
            <a:off x="3675150" y="3182150"/>
            <a:ext cx="2324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6" type="title"/>
          </p:nvPr>
        </p:nvSpPr>
        <p:spPr>
          <a:xfrm>
            <a:off x="6343147" y="25647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b="1"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/>
          <p:nvPr>
            <p:ph idx="7" type="subTitle"/>
          </p:nvPr>
        </p:nvSpPr>
        <p:spPr>
          <a:xfrm>
            <a:off x="6343150" y="3182150"/>
            <a:ext cx="2324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1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&amp; subtitle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1962025" y="1270275"/>
            <a:ext cx="34779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1962021" y="3354307"/>
            <a:ext cx="3352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None/>
              <a:defRPr b="1" sz="2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Font typeface="Roboto Mono Regular"/>
              <a:buChar char="●"/>
              <a:defRPr sz="12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Font typeface="Roboto Mono Regular"/>
              <a:buChar char="○"/>
              <a:defRPr sz="12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Roboto Mono Regular"/>
              <a:buChar char="■"/>
              <a:defRPr sz="11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Roboto Mono Regular"/>
              <a:buChar char="●"/>
              <a:defRPr sz="11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indent="-2921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Roboto Mono Regular"/>
              <a:buChar char="○"/>
              <a:defRPr sz="10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indent="-2921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Font typeface="Roboto Mono Regular"/>
              <a:buChar char="■"/>
              <a:defRPr sz="10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indent="-2857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900"/>
              <a:buFont typeface="Roboto Mono Regular"/>
              <a:buChar char="●"/>
              <a:defRPr sz="9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indent="-2857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900"/>
              <a:buFont typeface="Roboto Mono Regular"/>
              <a:buChar char="○"/>
              <a:defRPr sz="9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indent="-2794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Roboto Mono Regular"/>
              <a:buChar char="■"/>
              <a:defRPr sz="8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Relationship Id="rId4" Type="http://schemas.openxmlformats.org/officeDocument/2006/relationships/hyperlink" Target="mailto:alexandra@talentcenter.ro" TargetMode="External"/><Relationship Id="rId5" Type="http://schemas.openxmlformats.org/officeDocument/2006/relationships/hyperlink" Target="https://www.sheismomclub.com/" TargetMode="External"/><Relationship Id="rId6" Type="http://schemas.openxmlformats.org/officeDocument/2006/relationships/hyperlink" Target="https://talentcenterusa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822375" y="593625"/>
            <a:ext cx="3481800" cy="34818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>
            <p:ph type="ctrTitle"/>
          </p:nvPr>
        </p:nvSpPr>
        <p:spPr>
          <a:xfrm>
            <a:off x="3074225" y="1856275"/>
            <a:ext cx="29955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De la angajat la Antreprenor </a:t>
            </a:r>
            <a:endParaRPr b="1" i="1" sz="3200">
              <a:solidFill>
                <a:srgbClr val="FFFFFF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3319125" y="762125"/>
            <a:ext cx="2656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Alexandra Micu </a:t>
            </a:r>
            <a:endParaRPr>
              <a:solidFill>
                <a:srgbClr val="FFFFFF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Serial entrepreneur</a:t>
            </a:r>
            <a:endParaRPr>
              <a:solidFill>
                <a:srgbClr val="FFFFFF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/>
          <p:nvPr/>
        </p:nvSpPr>
        <p:spPr>
          <a:xfrm>
            <a:off x="417825" y="1790400"/>
            <a:ext cx="1992900" cy="1562700"/>
          </a:xfrm>
          <a:prstGeom prst="rect">
            <a:avLst/>
          </a:pr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6733275" y="1790401"/>
            <a:ext cx="1992900" cy="1562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2522975" y="1790400"/>
            <a:ext cx="1992900" cy="1562700"/>
          </a:xfrm>
          <a:prstGeom prst="rect">
            <a:avLst/>
          </a:prstGeom>
          <a:solidFill>
            <a:srgbClr val="78E5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"/>
          <p:cNvSpPr/>
          <p:nvPr/>
        </p:nvSpPr>
        <p:spPr>
          <a:xfrm>
            <a:off x="4628125" y="1790400"/>
            <a:ext cx="1992900" cy="1562700"/>
          </a:xfrm>
          <a:prstGeom prst="rect">
            <a:avLst/>
          </a:prstGeom>
          <a:solidFill>
            <a:srgbClr val="E749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3352644" y="2346450"/>
            <a:ext cx="333562" cy="311807"/>
          </a:xfrm>
          <a:custGeom>
            <a:rect b="b" l="l" r="r" t="t"/>
            <a:pathLst>
              <a:path extrusionOk="0" h="11280" w="12067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5459535" y="2335241"/>
            <a:ext cx="330079" cy="334225"/>
          </a:xfrm>
          <a:custGeom>
            <a:rect b="b" l="l" r="r" t="t"/>
            <a:pathLst>
              <a:path extrusionOk="0" h="12091" w="11941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34"/>
          <p:cNvGrpSpPr/>
          <p:nvPr/>
        </p:nvGrpSpPr>
        <p:grpSpPr>
          <a:xfrm>
            <a:off x="7563041" y="2336733"/>
            <a:ext cx="333369" cy="331240"/>
            <a:chOff x="-45665400" y="2703250"/>
            <a:chExt cx="301500" cy="299575"/>
          </a:xfrm>
        </p:grpSpPr>
        <p:sp>
          <p:nvSpPr>
            <p:cNvPr id="250" name="Google Shape;250;p34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34"/>
          <p:cNvSpPr/>
          <p:nvPr/>
        </p:nvSpPr>
        <p:spPr>
          <a:xfrm>
            <a:off x="1247066" y="2336595"/>
            <a:ext cx="334419" cy="331517"/>
          </a:xfrm>
          <a:custGeom>
            <a:rect b="b" l="l" r="r" t="t"/>
            <a:pathLst>
              <a:path extrusionOk="0" h="11993" w="12098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"/>
          <p:cNvSpPr txBox="1"/>
          <p:nvPr>
            <p:ph type="title"/>
          </p:nvPr>
        </p:nvSpPr>
        <p:spPr>
          <a:xfrm>
            <a:off x="188725" y="397350"/>
            <a:ext cx="8766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La inceput a fost ideea :) </a:t>
            </a:r>
            <a:endParaRPr b="0" sz="14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6" name="Google Shape;256;p34"/>
          <p:cNvSpPr txBox="1"/>
          <p:nvPr>
            <p:ph idx="2" type="title"/>
          </p:nvPr>
        </p:nvSpPr>
        <p:spPr>
          <a:xfrm>
            <a:off x="9682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IDEE</a:t>
            </a:r>
            <a:endParaRPr/>
          </a:p>
        </p:txBody>
      </p:sp>
      <p:sp>
        <p:nvSpPr>
          <p:cNvPr id="257" name="Google Shape;257;p34"/>
          <p:cNvSpPr txBox="1"/>
          <p:nvPr>
            <p:ph idx="3" type="title"/>
          </p:nvPr>
        </p:nvSpPr>
        <p:spPr>
          <a:xfrm>
            <a:off x="220197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 DE ACTIUNE</a:t>
            </a:r>
            <a:endParaRPr/>
          </a:p>
        </p:txBody>
      </p:sp>
      <p:sp>
        <p:nvSpPr>
          <p:cNvPr id="258" name="Google Shape;258;p34"/>
          <p:cNvSpPr txBox="1"/>
          <p:nvPr>
            <p:ph idx="5" type="title"/>
          </p:nvPr>
        </p:nvSpPr>
        <p:spPr>
          <a:xfrm>
            <a:off x="430712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ACTIUNE</a:t>
            </a:r>
            <a:endParaRPr/>
          </a:p>
        </p:txBody>
      </p:sp>
      <p:sp>
        <p:nvSpPr>
          <p:cNvPr id="259" name="Google Shape;259;p34"/>
          <p:cNvSpPr txBox="1"/>
          <p:nvPr>
            <p:ph idx="7" type="title"/>
          </p:nvPr>
        </p:nvSpPr>
        <p:spPr>
          <a:xfrm>
            <a:off x="6412272" y="24885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AFACERE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type="title"/>
          </p:nvPr>
        </p:nvSpPr>
        <p:spPr>
          <a:xfrm>
            <a:off x="4817975" y="1090400"/>
            <a:ext cx="3669000" cy="12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Povestea She is Mom</a:t>
            </a:r>
            <a:endParaRPr b="1"/>
          </a:p>
        </p:txBody>
      </p:sp>
      <p:sp>
        <p:nvSpPr>
          <p:cNvPr id="265" name="Google Shape;265;p3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5" y="789851"/>
            <a:ext cx="3857603" cy="36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260" y="2392975"/>
            <a:ext cx="2541700" cy="25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3" name="Google Shape;273;p36"/>
          <p:cNvSpPr txBox="1"/>
          <p:nvPr>
            <p:ph idx="4294967295" type="title"/>
          </p:nvPr>
        </p:nvSpPr>
        <p:spPr>
          <a:xfrm>
            <a:off x="397700" y="274200"/>
            <a:ext cx="2970000" cy="12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Servicii de care ai nevoie ca antreprenor 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 b="2248" l="51411" r="15753" t="0"/>
          <a:stretch/>
        </p:blipFill>
        <p:spPr>
          <a:xfrm>
            <a:off x="3440475" y="274200"/>
            <a:ext cx="2193300" cy="43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/>
          <p:cNvPicPr preferRelativeResize="0"/>
          <p:nvPr/>
        </p:nvPicPr>
        <p:blipFill rotWithShape="1">
          <a:blip r:embed="rId4">
            <a:alphaModFix/>
          </a:blip>
          <a:srcRect b="2458" l="6035" r="22876" t="0"/>
          <a:stretch/>
        </p:blipFill>
        <p:spPr>
          <a:xfrm>
            <a:off x="152400" y="1755000"/>
            <a:ext cx="3141725" cy="28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6175" y="274200"/>
            <a:ext cx="3205425" cy="213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 rotWithShape="1">
          <a:blip r:embed="rId6">
            <a:alphaModFix/>
          </a:blip>
          <a:srcRect b="6045" l="22907" r="14400" t="32518"/>
          <a:stretch/>
        </p:blipFill>
        <p:spPr>
          <a:xfrm>
            <a:off x="5786175" y="2535525"/>
            <a:ext cx="3205425" cy="20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-63587" y="170475"/>
            <a:ext cx="9271200" cy="2816700"/>
          </a:xfrm>
          <a:prstGeom prst="rect">
            <a:avLst/>
          </a:prstGeom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incepe azi 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83" name="Google Shape;283;p3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84" name="Google Shape;284;p37"/>
          <p:cNvSpPr txBox="1"/>
          <p:nvPr>
            <p:ph idx="1" type="subTitle"/>
          </p:nvPr>
        </p:nvSpPr>
        <p:spPr>
          <a:xfrm>
            <a:off x="1629625" y="3057950"/>
            <a:ext cx="58848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in fiecare zi din viata ta adauga cate o pietricica la afacerea pe care o ai!</a:t>
            </a:r>
            <a:endParaRPr b="1"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>
            <p:ph type="title"/>
          </p:nvPr>
        </p:nvSpPr>
        <p:spPr>
          <a:xfrm>
            <a:off x="3647975" y="466800"/>
            <a:ext cx="5052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 practic ce ai de facut?</a:t>
            </a:r>
            <a:endParaRPr b="1"/>
          </a:p>
        </p:txBody>
      </p:sp>
      <p:sp>
        <p:nvSpPr>
          <p:cNvPr id="290" name="Google Shape;290;p3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solidFill>
                  <a:srgbClr val="B7B7B7"/>
                </a:solidFill>
              </a:rPr>
              <a:t>‹#›</a:t>
            </a:fld>
            <a:endParaRPr>
              <a:solidFill>
                <a:srgbClr val="B7B7B7"/>
              </a:solidFill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6252800" y="1867338"/>
            <a:ext cx="18825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PROFIT </a:t>
            </a:r>
            <a:endParaRPr b="1" sz="1000">
              <a:solidFill>
                <a:srgbClr val="D9D9D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Aici avem o afacere functioanala</a:t>
            </a:r>
            <a:endParaRPr sz="10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6252800" y="2778213"/>
            <a:ext cx="1748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Produs sau servicii</a:t>
            </a:r>
            <a:endParaRPr b="1" sz="1000">
              <a:solidFill>
                <a:srgbClr val="D9D9D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ce vindem clientilor </a:t>
            </a:r>
            <a:endParaRPr b="1" sz="1000">
              <a:solidFill>
                <a:srgbClr val="D9D9D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6252800" y="3719530"/>
            <a:ext cx="21627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Concept </a:t>
            </a:r>
            <a:endParaRPr b="1" sz="1000">
              <a:solidFill>
                <a:srgbClr val="D9D9D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infiintare, contabilitate, legal</a:t>
            </a:r>
            <a:endParaRPr sz="10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>
            <a:off x="3725902" y="2336171"/>
            <a:ext cx="1809086" cy="2219210"/>
            <a:chOff x="4722841" y="238125"/>
            <a:chExt cx="191559" cy="234966"/>
          </a:xfrm>
        </p:grpSpPr>
        <p:grpSp>
          <p:nvGrpSpPr>
            <p:cNvPr id="295" name="Google Shape;295;p38"/>
            <p:cNvGrpSpPr/>
            <p:nvPr/>
          </p:nvGrpSpPr>
          <p:grpSpPr>
            <a:xfrm>
              <a:off x="4818100" y="238125"/>
              <a:ext cx="96300" cy="179775"/>
              <a:chOff x="2798800" y="238125"/>
              <a:chExt cx="96300" cy="179775"/>
            </a:xfrm>
          </p:grpSpPr>
          <p:sp>
            <p:nvSpPr>
              <p:cNvPr id="296" name="Google Shape;296;p38"/>
              <p:cNvSpPr/>
              <p:nvPr/>
            </p:nvSpPr>
            <p:spPr>
              <a:xfrm>
                <a:off x="2798800" y="238125"/>
                <a:ext cx="96300" cy="55725"/>
              </a:xfrm>
              <a:custGeom>
                <a:rect b="b" l="l" r="r" t="t"/>
                <a:pathLst>
                  <a:path extrusionOk="0" h="2229" w="3852">
                    <a:moveTo>
                      <a:pt x="1926" y="0"/>
                    </a:moveTo>
                    <a:lnTo>
                      <a:pt x="0" y="1111"/>
                    </a:lnTo>
                    <a:lnTo>
                      <a:pt x="1926" y="2229"/>
                    </a:lnTo>
                    <a:lnTo>
                      <a:pt x="3852" y="1111"/>
                    </a:lnTo>
                    <a:lnTo>
                      <a:pt x="1926" y="0"/>
                    </a:lnTo>
                    <a:close/>
                  </a:path>
                </a:pathLst>
              </a:custGeom>
              <a:solidFill>
                <a:srgbClr val="B071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8"/>
              <p:cNvSpPr/>
              <p:nvPr/>
            </p:nvSpPr>
            <p:spPr>
              <a:xfrm>
                <a:off x="2798800" y="265875"/>
                <a:ext cx="48175" cy="152025"/>
              </a:xfrm>
              <a:custGeom>
                <a:rect b="b" l="l" r="r" t="t"/>
                <a:pathLst>
                  <a:path extrusionOk="0" h="6081" w="1927">
                    <a:moveTo>
                      <a:pt x="0" y="1"/>
                    </a:moveTo>
                    <a:lnTo>
                      <a:pt x="0" y="4970"/>
                    </a:lnTo>
                    <a:lnTo>
                      <a:pt x="1926" y="6081"/>
                    </a:lnTo>
                    <a:lnTo>
                      <a:pt x="1926" y="11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100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8"/>
              <p:cNvSpPr/>
              <p:nvPr/>
            </p:nvSpPr>
            <p:spPr>
              <a:xfrm>
                <a:off x="2846950" y="265875"/>
                <a:ext cx="48150" cy="152025"/>
              </a:xfrm>
              <a:custGeom>
                <a:rect b="b" l="l" r="r" t="t"/>
                <a:pathLst>
                  <a:path extrusionOk="0" h="6081" w="1926">
                    <a:moveTo>
                      <a:pt x="1926" y="1"/>
                    </a:moveTo>
                    <a:lnTo>
                      <a:pt x="0" y="1119"/>
                    </a:lnTo>
                    <a:lnTo>
                      <a:pt x="0" y="6081"/>
                    </a:lnTo>
                    <a:lnTo>
                      <a:pt x="1926" y="4970"/>
                    </a:lnTo>
                    <a:lnTo>
                      <a:pt x="1926" y="1"/>
                    </a:lnTo>
                    <a:close/>
                  </a:path>
                </a:pathLst>
              </a:custGeom>
              <a:solidFill>
                <a:srgbClr val="910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38"/>
            <p:cNvGrpSpPr/>
            <p:nvPr/>
          </p:nvGrpSpPr>
          <p:grpSpPr>
            <a:xfrm>
              <a:off x="4769812" y="311347"/>
              <a:ext cx="96300" cy="134375"/>
              <a:chOff x="2698550" y="350800"/>
              <a:chExt cx="96300" cy="134375"/>
            </a:xfrm>
          </p:grpSpPr>
          <p:sp>
            <p:nvSpPr>
              <p:cNvPr id="300" name="Google Shape;300;p38"/>
              <p:cNvSpPr/>
              <p:nvPr/>
            </p:nvSpPr>
            <p:spPr>
              <a:xfrm>
                <a:off x="2698550" y="350800"/>
                <a:ext cx="96300" cy="55575"/>
              </a:xfrm>
              <a:custGeom>
                <a:rect b="b" l="l" r="r" t="t"/>
                <a:pathLst>
                  <a:path extrusionOk="0" h="2223" w="3852">
                    <a:moveTo>
                      <a:pt x="1926" y="1"/>
                    </a:moveTo>
                    <a:lnTo>
                      <a:pt x="0" y="1111"/>
                    </a:lnTo>
                    <a:lnTo>
                      <a:pt x="1926" y="2222"/>
                    </a:lnTo>
                    <a:lnTo>
                      <a:pt x="3852" y="1111"/>
                    </a:lnTo>
                    <a:lnTo>
                      <a:pt x="1926" y="1"/>
                    </a:lnTo>
                    <a:close/>
                  </a:path>
                </a:pathLst>
              </a:custGeom>
              <a:solidFill>
                <a:srgbClr val="FF50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8"/>
              <p:cNvSpPr/>
              <p:nvPr/>
            </p:nvSpPr>
            <p:spPr>
              <a:xfrm>
                <a:off x="2698550" y="378575"/>
                <a:ext cx="48150" cy="106600"/>
              </a:xfrm>
              <a:custGeom>
                <a:rect b="b" l="l" r="r" t="t"/>
                <a:pathLst>
                  <a:path extrusionOk="0" h="4264" w="1926">
                    <a:moveTo>
                      <a:pt x="0" y="0"/>
                    </a:moveTo>
                    <a:lnTo>
                      <a:pt x="0" y="3152"/>
                    </a:lnTo>
                    <a:lnTo>
                      <a:pt x="1926" y="4263"/>
                    </a:lnTo>
                    <a:lnTo>
                      <a:pt x="1926" y="1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0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8"/>
              <p:cNvSpPr/>
              <p:nvPr/>
            </p:nvSpPr>
            <p:spPr>
              <a:xfrm>
                <a:off x="2746675" y="378575"/>
                <a:ext cx="48175" cy="106600"/>
              </a:xfrm>
              <a:custGeom>
                <a:rect b="b" l="l" r="r" t="t"/>
                <a:pathLst>
                  <a:path extrusionOk="0" h="4264" w="1927">
                    <a:moveTo>
                      <a:pt x="1927" y="0"/>
                    </a:moveTo>
                    <a:lnTo>
                      <a:pt x="1" y="1111"/>
                    </a:lnTo>
                    <a:lnTo>
                      <a:pt x="1" y="4263"/>
                    </a:lnTo>
                    <a:lnTo>
                      <a:pt x="1927" y="3152"/>
                    </a:lnTo>
                    <a:lnTo>
                      <a:pt x="1927" y="0"/>
                    </a:lnTo>
                    <a:close/>
                  </a:path>
                </a:pathLst>
              </a:custGeom>
              <a:solidFill>
                <a:srgbClr val="E74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" name="Google Shape;303;p38"/>
            <p:cNvGrpSpPr/>
            <p:nvPr/>
          </p:nvGrpSpPr>
          <p:grpSpPr>
            <a:xfrm>
              <a:off x="4722841" y="379141"/>
              <a:ext cx="96125" cy="93950"/>
              <a:chOff x="2615975" y="444575"/>
              <a:chExt cx="96125" cy="93950"/>
            </a:xfrm>
          </p:grpSpPr>
          <p:sp>
            <p:nvSpPr>
              <p:cNvPr id="304" name="Google Shape;304;p38"/>
              <p:cNvSpPr/>
              <p:nvPr/>
            </p:nvSpPr>
            <p:spPr>
              <a:xfrm>
                <a:off x="2615975" y="444575"/>
                <a:ext cx="96125" cy="55725"/>
              </a:xfrm>
              <a:custGeom>
                <a:rect b="b" l="l" r="r" t="t"/>
                <a:pathLst>
                  <a:path extrusionOk="0" h="2229" w="3845">
                    <a:moveTo>
                      <a:pt x="1926" y="0"/>
                    </a:moveTo>
                    <a:lnTo>
                      <a:pt x="0" y="1118"/>
                    </a:lnTo>
                    <a:lnTo>
                      <a:pt x="1926" y="2229"/>
                    </a:lnTo>
                    <a:lnTo>
                      <a:pt x="3844" y="1118"/>
                    </a:lnTo>
                    <a:lnTo>
                      <a:pt x="1926" y="0"/>
                    </a:lnTo>
                    <a:close/>
                  </a:path>
                </a:pathLst>
              </a:custGeom>
              <a:solidFill>
                <a:srgbClr val="8FFF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8"/>
              <p:cNvSpPr/>
              <p:nvPr/>
            </p:nvSpPr>
            <p:spPr>
              <a:xfrm>
                <a:off x="2615975" y="472525"/>
                <a:ext cx="48150" cy="66000"/>
              </a:xfrm>
              <a:custGeom>
                <a:rect b="b" l="l" r="r" t="t"/>
                <a:pathLst>
                  <a:path extrusionOk="0" h="2640" w="1926">
                    <a:moveTo>
                      <a:pt x="0" y="0"/>
                    </a:moveTo>
                    <a:lnTo>
                      <a:pt x="0" y="1529"/>
                    </a:lnTo>
                    <a:lnTo>
                      <a:pt x="1926" y="2640"/>
                    </a:lnTo>
                    <a:lnTo>
                      <a:pt x="1926" y="1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FF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8"/>
              <p:cNvSpPr/>
              <p:nvPr/>
            </p:nvSpPr>
            <p:spPr>
              <a:xfrm>
                <a:off x="2664100" y="472525"/>
                <a:ext cx="48000" cy="66000"/>
              </a:xfrm>
              <a:custGeom>
                <a:rect b="b" l="l" r="r" t="t"/>
                <a:pathLst>
                  <a:path extrusionOk="0" h="2640" w="1920">
                    <a:moveTo>
                      <a:pt x="1919" y="0"/>
                    </a:moveTo>
                    <a:lnTo>
                      <a:pt x="1" y="1111"/>
                    </a:lnTo>
                    <a:lnTo>
                      <a:pt x="1" y="2640"/>
                    </a:lnTo>
                    <a:lnTo>
                      <a:pt x="1919" y="1529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rgbClr val="78E5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307" name="Google Shape;307;p38"/>
          <p:cNvCxnSpPr/>
          <p:nvPr/>
        </p:nvCxnSpPr>
        <p:spPr>
          <a:xfrm flipH="1">
            <a:off x="4940225" y="2077588"/>
            <a:ext cx="1159200" cy="419700"/>
          </a:xfrm>
          <a:prstGeom prst="bentConnector3">
            <a:avLst>
              <a:gd fmla="val 99286" name="adj1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8"/>
          <p:cNvCxnSpPr/>
          <p:nvPr/>
        </p:nvCxnSpPr>
        <p:spPr>
          <a:xfrm flipH="1">
            <a:off x="4684250" y="2939950"/>
            <a:ext cx="1419600" cy="375600"/>
          </a:xfrm>
          <a:prstGeom prst="bentConnector3">
            <a:avLst>
              <a:gd fmla="val 588" name="adj1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8"/>
          <p:cNvCxnSpPr/>
          <p:nvPr/>
        </p:nvCxnSpPr>
        <p:spPr>
          <a:xfrm>
            <a:off x="4158350" y="3933575"/>
            <a:ext cx="19455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3647975" y="466800"/>
            <a:ext cx="5052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Global este noul trend</a:t>
            </a:r>
            <a:endParaRPr b="1"/>
          </a:p>
        </p:txBody>
      </p:sp>
      <p:grpSp>
        <p:nvGrpSpPr>
          <p:cNvPr id="315" name="Google Shape;315;p39"/>
          <p:cNvGrpSpPr/>
          <p:nvPr/>
        </p:nvGrpSpPr>
        <p:grpSpPr>
          <a:xfrm>
            <a:off x="3353730" y="1278398"/>
            <a:ext cx="5565031" cy="3225911"/>
            <a:chOff x="1397225" y="1410350"/>
            <a:chExt cx="4786300" cy="2774500"/>
          </a:xfrm>
        </p:grpSpPr>
        <p:grpSp>
          <p:nvGrpSpPr>
            <p:cNvPr id="316" name="Google Shape;316;p39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317" name="Google Shape;317;p39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18" name="Google Shape;318;p39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39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320" name="Google Shape;320;p39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grpSp>
            <p:nvGrpSpPr>
              <p:cNvPr id="321" name="Google Shape;321;p39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322" name="Google Shape;322;p39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</p:sp>
            <p:sp>
              <p:nvSpPr>
                <p:cNvPr id="323" name="Google Shape;323;p39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39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39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39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39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28" name="Google Shape;328;p39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329" name="Google Shape;329;p39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30" name="Google Shape;330;p39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" name="Google Shape;331;p39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332" name="Google Shape;332;p39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33" name="Google Shape;333;p39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9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9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9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9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8" name="Google Shape;338;p39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339" name="Google Shape;339;p39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9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</p:grpSp>
        <p:grpSp>
          <p:nvGrpSpPr>
            <p:cNvPr id="341" name="Google Shape;341;p39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342" name="Google Shape;342;p39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9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44" name="Google Shape;344;p39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</p:grpSp>
        <p:grpSp>
          <p:nvGrpSpPr>
            <p:cNvPr id="345" name="Google Shape;345;p39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346" name="Google Shape;346;p39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9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</p:grpSp>
        <p:grpSp>
          <p:nvGrpSpPr>
            <p:cNvPr id="348" name="Google Shape;348;p39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349" name="Google Shape;349;p39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50" name="Google Shape;350;p39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1" name="Google Shape;351;p39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352" name="Google Shape;352;p39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grpSp>
            <p:nvGrpSpPr>
              <p:cNvPr id="353" name="Google Shape;353;p39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354" name="Google Shape;354;p39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39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6" name="Google Shape;356;p39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357" name="Google Shape;357;p39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58" name="Google Shape;358;p39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9" name="Google Shape;359;p39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360" name="Google Shape;360;p39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61" name="Google Shape;361;p39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2" name="Google Shape;362;p39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363" name="Google Shape;363;p39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  <p:sp>
            <p:nvSpPr>
              <p:cNvPr id="364" name="Google Shape;364;p39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5" name="Google Shape;365;p39"/>
            <p:cNvSpPr/>
            <p:nvPr/>
          </p:nvSpPr>
          <p:spPr>
            <a:xfrm>
              <a:off x="2736350" y="2969700"/>
              <a:ext cx="39250" cy="12050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2668350" y="2948250"/>
              <a:ext cx="55475" cy="36625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2980100" y="1451675"/>
              <a:ext cx="608375" cy="778925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8" name="Google Shape;368;p39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369" name="Google Shape;369;p39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9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9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9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9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9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9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9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9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9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9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9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9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9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9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9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5" name="Google Shape;385;p39"/>
            <p:cNvSpPr/>
            <p:nvPr/>
          </p:nvSpPr>
          <p:spPr>
            <a:xfrm>
              <a:off x="2577325" y="2970225"/>
              <a:ext cx="32450" cy="13100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2632250" y="2947725"/>
              <a:ext cx="41350" cy="29325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2485775" y="2895925"/>
              <a:ext cx="153825" cy="54950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2901125" y="4083350"/>
              <a:ext cx="39250" cy="22525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2506700" y="3102550"/>
              <a:ext cx="80075" cy="36650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2464350" y="3080075"/>
              <a:ext cx="48650" cy="45525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2438700" y="3020425"/>
              <a:ext cx="67500" cy="66975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2416725" y="3006825"/>
              <a:ext cx="91575" cy="46050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2404175" y="3031950"/>
              <a:ext cx="36125" cy="20925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2420400" y="2972825"/>
              <a:ext cx="16750" cy="36650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374900" y="2981200"/>
              <a:ext cx="59650" cy="62800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050050" y="2725400"/>
              <a:ext cx="412225" cy="305525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916800" y="3161675"/>
              <a:ext cx="40825" cy="58600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66075" y="3155900"/>
              <a:ext cx="58075" cy="63325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2816900" y="3119825"/>
              <a:ext cx="72725" cy="109350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2646900" y="3064375"/>
              <a:ext cx="192000" cy="172650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561625" y="3060700"/>
              <a:ext cx="173700" cy="247450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531825" y="3224950"/>
              <a:ext cx="85800" cy="94200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2527100" y="3246400"/>
              <a:ext cx="186250" cy="274650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2700250" y="3389200"/>
              <a:ext cx="179975" cy="200900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2809050" y="3531500"/>
              <a:ext cx="123475" cy="130275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2884375" y="3700450"/>
              <a:ext cx="73250" cy="83200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7" name="Google Shape;407;p39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408" name="Google Shape;408;p39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9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0" name="Google Shape;410;p39"/>
            <p:cNvSpPr/>
            <p:nvPr/>
          </p:nvSpPr>
          <p:spPr>
            <a:xfrm>
              <a:off x="5404100" y="2847275"/>
              <a:ext cx="26175" cy="61250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1" name="Google Shape;411;p39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412" name="Google Shape;412;p39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9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9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9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6" name="Google Shape;416;p39"/>
            <p:cNvSpPr/>
            <p:nvPr/>
          </p:nvSpPr>
          <p:spPr>
            <a:xfrm>
              <a:off x="5511350" y="2436650"/>
              <a:ext cx="175250" cy="307100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440200" y="2597250"/>
              <a:ext cx="60175" cy="83725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5410900" y="2501000"/>
              <a:ext cx="68550" cy="117725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4855375" y="2348250"/>
              <a:ext cx="444650" cy="209800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5730000" y="3287725"/>
              <a:ext cx="141250" cy="120875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5413525" y="2961325"/>
              <a:ext cx="115100" cy="200900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5472625" y="3375600"/>
              <a:ext cx="56000" cy="29325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3" name="Google Shape;423;p39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424" name="Google Shape;424;p39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9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9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9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8" name="Google Shape;428;p39"/>
            <p:cNvSpPr/>
            <p:nvPr/>
          </p:nvSpPr>
          <p:spPr>
            <a:xfrm>
              <a:off x="5139425" y="3145975"/>
              <a:ext cx="62800" cy="82150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279075" y="3142825"/>
              <a:ext cx="137075" cy="92625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150925" y="2887575"/>
              <a:ext cx="119300" cy="230700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166625" y="3025150"/>
              <a:ext cx="75875" cy="6540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123725" y="2903250"/>
              <a:ext cx="117200" cy="135525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089200" y="2934650"/>
              <a:ext cx="121900" cy="227050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5009700" y="2810675"/>
              <a:ext cx="128175" cy="288250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4941700" y="2836825"/>
              <a:ext cx="74300" cy="95750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3787225" y="2293850"/>
              <a:ext cx="55475" cy="68025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3743300" y="1958025"/>
              <a:ext cx="290325" cy="33742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3823325" y="2021850"/>
              <a:ext cx="143875" cy="324875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3976075" y="2250975"/>
              <a:ext cx="57550" cy="52325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3949400" y="2288625"/>
              <a:ext cx="91550" cy="49725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3952525" y="2322625"/>
              <a:ext cx="71175" cy="52325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3986525" y="2326300"/>
              <a:ext cx="120875" cy="93650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3903350" y="2478500"/>
              <a:ext cx="83200" cy="53900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3910150" y="2462825"/>
              <a:ext cx="71700" cy="31400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3947825" y="2585750"/>
              <a:ext cx="27225" cy="52325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3934750" y="2566400"/>
              <a:ext cx="26175" cy="32975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3895525" y="2538675"/>
              <a:ext cx="54425" cy="47625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3865700" y="2510950"/>
              <a:ext cx="42400" cy="26700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3811300" y="2470650"/>
              <a:ext cx="99925" cy="48150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3867800" y="2355575"/>
              <a:ext cx="132350" cy="111450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3841625" y="2432475"/>
              <a:ext cx="105700" cy="46050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3759500" y="2356100"/>
              <a:ext cx="120350" cy="143875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3727600" y="2387500"/>
              <a:ext cx="51800" cy="47100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3722900" y="2426200"/>
              <a:ext cx="40825" cy="35075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3758475" y="2449750"/>
              <a:ext cx="9950" cy="14125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3552375" y="2346700"/>
              <a:ext cx="58075" cy="76900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7" name="Google Shape;457;p39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458" name="Google Shape;458;p39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9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0" name="Google Shape;460;p39"/>
            <p:cNvSpPr/>
            <p:nvPr/>
          </p:nvSpPr>
          <p:spPr>
            <a:xfrm>
              <a:off x="4300900" y="3419025"/>
              <a:ext cx="109875" cy="205600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1" name="Google Shape;461;p39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462" name="Google Shape;462;p39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9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4" name="Google Shape;464;p39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465" name="Google Shape;465;p39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9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" name="Google Shape;467;p39"/>
            <p:cNvSpPr/>
            <p:nvPr/>
          </p:nvSpPr>
          <p:spPr>
            <a:xfrm>
              <a:off x="3399625" y="2088800"/>
              <a:ext cx="127125" cy="77450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4616850" y="2275025"/>
              <a:ext cx="885625" cy="661225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5150925" y="2903250"/>
              <a:ext cx="1600" cy="2125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134200" y="2918425"/>
              <a:ext cx="2625" cy="2650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4608475" y="2660550"/>
              <a:ext cx="5275" cy="1600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4302475" y="2310075"/>
              <a:ext cx="547700" cy="287725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4443200" y="2520875"/>
              <a:ext cx="231750" cy="144400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4401875" y="2571100"/>
              <a:ext cx="207150" cy="130275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5" name="Google Shape;475;p39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476" name="Google Shape;476;p39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9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0" name="Google Shape;480;p39"/>
            <p:cNvSpPr/>
            <p:nvPr/>
          </p:nvSpPr>
          <p:spPr>
            <a:xfrm>
              <a:off x="4663400" y="2731150"/>
              <a:ext cx="405425" cy="396025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4822425" y="2778250"/>
              <a:ext cx="119300" cy="63825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4547800" y="2671000"/>
              <a:ext cx="200375" cy="220775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4533150" y="2640675"/>
              <a:ext cx="191475" cy="159550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3978150" y="2401100"/>
              <a:ext cx="237525" cy="148050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4036750" y="2474325"/>
              <a:ext cx="49725" cy="55475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3957250" y="2483750"/>
              <a:ext cx="127650" cy="81625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3989150" y="2555400"/>
              <a:ext cx="83725" cy="52850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8" name="Google Shape;488;p39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489" name="Google Shape;489;p39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9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9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9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3" name="Google Shape;493;p39"/>
            <p:cNvSpPr/>
            <p:nvPr/>
          </p:nvSpPr>
          <p:spPr>
            <a:xfrm>
              <a:off x="3799775" y="2577900"/>
              <a:ext cx="14675" cy="29325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3567525" y="2564825"/>
              <a:ext cx="160625" cy="134450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4298300" y="2628625"/>
              <a:ext cx="25125" cy="19925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292025" y="2631250"/>
              <a:ext cx="295050" cy="237500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4277375" y="2602475"/>
              <a:ext cx="51800" cy="43975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4044600" y="2592025"/>
              <a:ext cx="260525" cy="107250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4041450" y="2592550"/>
              <a:ext cx="39775" cy="35075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4231325" y="2673625"/>
              <a:ext cx="139700" cy="134450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4345375" y="2791325"/>
              <a:ext cx="25125" cy="25650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4136125" y="2704475"/>
              <a:ext cx="32475" cy="18350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4184250" y="2677275"/>
              <a:ext cx="90000" cy="80075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4165950" y="2741625"/>
              <a:ext cx="22000" cy="63850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4185300" y="2741625"/>
              <a:ext cx="5775" cy="13100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4179025" y="2755750"/>
              <a:ext cx="7875" cy="18325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4179025" y="2721750"/>
              <a:ext cx="18850" cy="23550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4180075" y="2740050"/>
              <a:ext cx="58075" cy="71700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4179025" y="2758875"/>
              <a:ext cx="299225" cy="252175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4409700" y="2852525"/>
              <a:ext cx="11025" cy="24075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4421225" y="2854100"/>
              <a:ext cx="69075" cy="54425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4434300" y="2866125"/>
              <a:ext cx="108300" cy="133400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4483475" y="2847275"/>
              <a:ext cx="5775" cy="13125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4300375" y="2959750"/>
              <a:ext cx="153825" cy="99925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4035700" y="2769350"/>
              <a:ext cx="180500" cy="151725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4003800" y="2919475"/>
              <a:ext cx="238550" cy="273600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4166475" y="3025650"/>
              <a:ext cx="219725" cy="166900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4213550" y="2979100"/>
              <a:ext cx="96800" cy="85825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4292025" y="3059150"/>
              <a:ext cx="21975" cy="26175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4282600" y="3069600"/>
              <a:ext cx="148050" cy="196175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175375" y="3163750"/>
              <a:ext cx="121375" cy="147025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4145025" y="3258950"/>
              <a:ext cx="11000" cy="25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4115200" y="3182075"/>
              <a:ext cx="83725" cy="82675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3898125" y="3081625"/>
              <a:ext cx="188350" cy="127150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3821225" y="2747900"/>
              <a:ext cx="223400" cy="207700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3792975" y="2679900"/>
              <a:ext cx="57050" cy="111450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3568575" y="2683550"/>
              <a:ext cx="289825" cy="280400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3511050" y="2702400"/>
              <a:ext cx="167400" cy="132350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3450875" y="2834200"/>
              <a:ext cx="118775" cy="95225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3450375" y="2838400"/>
              <a:ext cx="170550" cy="187800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3518375" y="2873975"/>
              <a:ext cx="235400" cy="218150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3617750" y="3020950"/>
              <a:ext cx="108825" cy="79025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3442525" y="2997925"/>
              <a:ext cx="93125" cy="68050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3452975" y="3056525"/>
              <a:ext cx="44500" cy="26700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5" name="Google Shape;535;p39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536" name="Google Shape;536;p39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8" name="Google Shape;538;p39"/>
            <p:cNvSpPr/>
            <p:nvPr/>
          </p:nvSpPr>
          <p:spPr>
            <a:xfrm>
              <a:off x="3503200" y="3095750"/>
              <a:ext cx="40300" cy="48150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3529350" y="3117725"/>
              <a:ext cx="58600" cy="62800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3570150" y="3086875"/>
              <a:ext cx="89475" cy="94175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3647050" y="3079025"/>
              <a:ext cx="61225" cy="95750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3689950" y="3079025"/>
              <a:ext cx="29300" cy="77950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3705625" y="3059150"/>
              <a:ext cx="45025" cy="94175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3881925" y="2896975"/>
              <a:ext cx="150650" cy="239600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3863600" y="3051825"/>
              <a:ext cx="4725" cy="2625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695700" y="2900125"/>
              <a:ext cx="220250" cy="171075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3732825" y="3041350"/>
              <a:ext cx="165325" cy="141775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813400" y="3053900"/>
              <a:ext cx="109850" cy="164800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813900" y="3211875"/>
              <a:ext cx="82675" cy="89475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821750" y="3213450"/>
              <a:ext cx="29325" cy="18850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848425" y="3188875"/>
              <a:ext cx="110925" cy="129750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3860475" y="3308125"/>
              <a:ext cx="15700" cy="21475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4111550" y="3257925"/>
              <a:ext cx="161650" cy="164775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4106850" y="3261050"/>
              <a:ext cx="29300" cy="24100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4106850" y="3275175"/>
              <a:ext cx="28775" cy="35075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3862550" y="3166900"/>
              <a:ext cx="275700" cy="273075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4159150" y="3380850"/>
              <a:ext cx="46050" cy="116150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4001175" y="3363575"/>
              <a:ext cx="170550" cy="145450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3852625" y="3330100"/>
              <a:ext cx="181000" cy="178925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046675" y="3472375"/>
              <a:ext cx="113025" cy="103075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968750" y="3504300"/>
              <a:ext cx="135500" cy="135500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853150" y="3491725"/>
              <a:ext cx="193550" cy="182075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123050" y="3397575"/>
              <a:ext cx="150675" cy="242750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120450" y="3622500"/>
              <a:ext cx="20950" cy="23575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4064475" y="3669050"/>
              <a:ext cx="33500" cy="31425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252775" y="2586800"/>
              <a:ext cx="70650" cy="19900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4298825" y="2603000"/>
              <a:ext cx="2625" cy="2650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666666"/>
            </a:solidFill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949025" y="2811200"/>
              <a:ext cx="44475" cy="26175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967175" y="2589925"/>
              <a:ext cx="35075" cy="29850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3938400" y="2522975"/>
              <a:ext cx="58625" cy="76925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0"/>
          <p:cNvGrpSpPr/>
          <p:nvPr/>
        </p:nvGrpSpPr>
        <p:grpSpPr>
          <a:xfrm>
            <a:off x="2576006" y="2466179"/>
            <a:ext cx="2016796" cy="834714"/>
            <a:chOff x="4260510" y="2242993"/>
            <a:chExt cx="628501" cy="260125"/>
          </a:xfrm>
        </p:grpSpPr>
        <p:grpSp>
          <p:nvGrpSpPr>
            <p:cNvPr id="578" name="Google Shape;578;p40"/>
            <p:cNvGrpSpPr/>
            <p:nvPr/>
          </p:nvGrpSpPr>
          <p:grpSpPr>
            <a:xfrm>
              <a:off x="4260510" y="2286954"/>
              <a:ext cx="628501" cy="172421"/>
              <a:chOff x="4260510" y="2286954"/>
              <a:chExt cx="628501" cy="172421"/>
            </a:xfrm>
          </p:grpSpPr>
          <p:sp>
            <p:nvSpPr>
              <p:cNvPr id="579" name="Google Shape;579;p40"/>
              <p:cNvSpPr/>
              <p:nvPr/>
            </p:nvSpPr>
            <p:spPr>
              <a:xfrm>
                <a:off x="4643001" y="2286954"/>
                <a:ext cx="246010" cy="172421"/>
              </a:xfrm>
              <a:custGeom>
                <a:rect b="b" l="l" r="r" t="t"/>
                <a:pathLst>
                  <a:path extrusionOk="0" h="6291" w="8976">
                    <a:moveTo>
                      <a:pt x="1" y="1"/>
                    </a:moveTo>
                    <a:cubicBezTo>
                      <a:pt x="1585" y="1791"/>
                      <a:pt x="1585" y="4500"/>
                      <a:pt x="1" y="6290"/>
                    </a:cubicBezTo>
                    <a:lnTo>
                      <a:pt x="7117" y="6290"/>
                    </a:lnTo>
                    <a:lnTo>
                      <a:pt x="8976" y="3306"/>
                    </a:lnTo>
                    <a:lnTo>
                      <a:pt x="7117" y="1"/>
                    </a:lnTo>
                    <a:close/>
                  </a:path>
                </a:pathLst>
              </a:custGeom>
              <a:solidFill>
                <a:srgbClr val="910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40"/>
              <p:cNvSpPr/>
              <p:nvPr/>
            </p:nvSpPr>
            <p:spPr>
              <a:xfrm>
                <a:off x="4260510" y="2286954"/>
                <a:ext cx="187495" cy="172421"/>
              </a:xfrm>
              <a:custGeom>
                <a:rect b="b" l="l" r="r" t="t"/>
                <a:pathLst>
                  <a:path extrusionOk="0" h="6291" w="6841">
                    <a:moveTo>
                      <a:pt x="0" y="1"/>
                    </a:moveTo>
                    <a:lnTo>
                      <a:pt x="1619" y="3214"/>
                    </a:lnTo>
                    <a:lnTo>
                      <a:pt x="0" y="6290"/>
                    </a:lnTo>
                    <a:lnTo>
                      <a:pt x="6841" y="6290"/>
                    </a:lnTo>
                    <a:cubicBezTo>
                      <a:pt x="5245" y="4500"/>
                      <a:pt x="5245" y="1791"/>
                      <a:pt x="6841" y="1"/>
                    </a:cubicBezTo>
                    <a:close/>
                  </a:path>
                </a:pathLst>
              </a:custGeom>
              <a:solidFill>
                <a:srgbClr val="910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40"/>
              <p:cNvSpPr/>
              <p:nvPr/>
            </p:nvSpPr>
            <p:spPr>
              <a:xfrm>
                <a:off x="4375550" y="2288375"/>
                <a:ext cx="350625" cy="170850"/>
              </a:xfrm>
              <a:custGeom>
                <a:rect b="b" l="l" r="r" t="t"/>
                <a:pathLst>
                  <a:path extrusionOk="0" h="6834" w="14025">
                    <a:moveTo>
                      <a:pt x="2857" y="0"/>
                    </a:moveTo>
                    <a:lnTo>
                      <a:pt x="0" y="2786"/>
                    </a:lnTo>
                    <a:lnTo>
                      <a:pt x="1476" y="5953"/>
                    </a:lnTo>
                    <a:lnTo>
                      <a:pt x="2857" y="6834"/>
                    </a:lnTo>
                    <a:lnTo>
                      <a:pt x="10739" y="6834"/>
                    </a:lnTo>
                    <a:lnTo>
                      <a:pt x="14025" y="3167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9100A7"/>
              </a:solidFill>
              <a:ln>
                <a:noFill/>
              </a:ln>
            </p:spPr>
          </p:sp>
        </p:grpSp>
        <p:sp>
          <p:nvSpPr>
            <p:cNvPr id="582" name="Google Shape;582;p40"/>
            <p:cNvSpPr/>
            <p:nvPr/>
          </p:nvSpPr>
          <p:spPr>
            <a:xfrm>
              <a:off x="4415277" y="2242993"/>
              <a:ext cx="273691" cy="260125"/>
            </a:xfrm>
            <a:custGeom>
              <a:rect b="b" l="l" r="r" t="t"/>
              <a:pathLst>
                <a:path extrusionOk="0" h="9491" w="9986">
                  <a:moveTo>
                    <a:pt x="4752" y="732"/>
                  </a:moveTo>
                  <a:cubicBezTo>
                    <a:pt x="6370" y="732"/>
                    <a:pt x="7839" y="1708"/>
                    <a:pt x="8459" y="3211"/>
                  </a:cubicBezTo>
                  <a:cubicBezTo>
                    <a:pt x="9079" y="4715"/>
                    <a:pt x="8734" y="6436"/>
                    <a:pt x="7587" y="7584"/>
                  </a:cubicBezTo>
                  <a:cubicBezTo>
                    <a:pt x="6821" y="8358"/>
                    <a:pt x="5799" y="8768"/>
                    <a:pt x="4757" y="8768"/>
                  </a:cubicBezTo>
                  <a:cubicBezTo>
                    <a:pt x="4238" y="8768"/>
                    <a:pt x="3714" y="8666"/>
                    <a:pt x="3214" y="8456"/>
                  </a:cubicBezTo>
                  <a:cubicBezTo>
                    <a:pt x="1710" y="7837"/>
                    <a:pt x="735" y="6379"/>
                    <a:pt x="735" y="4749"/>
                  </a:cubicBezTo>
                  <a:cubicBezTo>
                    <a:pt x="735" y="2534"/>
                    <a:pt x="2537" y="732"/>
                    <a:pt x="4752" y="732"/>
                  </a:cubicBezTo>
                  <a:close/>
                  <a:moveTo>
                    <a:pt x="4745" y="0"/>
                  </a:moveTo>
                  <a:cubicBezTo>
                    <a:pt x="4463" y="0"/>
                    <a:pt x="4177" y="25"/>
                    <a:pt x="3891" y="78"/>
                  </a:cubicBezTo>
                  <a:cubicBezTo>
                    <a:pt x="1641" y="491"/>
                    <a:pt x="0" y="2454"/>
                    <a:pt x="0" y="4749"/>
                  </a:cubicBezTo>
                  <a:cubicBezTo>
                    <a:pt x="0" y="5908"/>
                    <a:pt x="425" y="7022"/>
                    <a:pt x="1194" y="7894"/>
                  </a:cubicBezTo>
                  <a:cubicBezTo>
                    <a:pt x="2119" y="8938"/>
                    <a:pt x="3425" y="9490"/>
                    <a:pt x="4745" y="9490"/>
                  </a:cubicBezTo>
                  <a:cubicBezTo>
                    <a:pt x="5588" y="9490"/>
                    <a:pt x="6437" y="9266"/>
                    <a:pt x="7196" y="8801"/>
                  </a:cubicBezTo>
                  <a:cubicBezTo>
                    <a:pt x="9159" y="7619"/>
                    <a:pt x="9985" y="5208"/>
                    <a:pt x="9182" y="3062"/>
                  </a:cubicBezTo>
                  <a:cubicBezTo>
                    <a:pt x="8471" y="1199"/>
                    <a:pt x="6684" y="0"/>
                    <a:pt x="4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4435394" y="2263055"/>
              <a:ext cx="229044" cy="220274"/>
            </a:xfrm>
            <a:custGeom>
              <a:rect b="b" l="l" r="r" t="t"/>
              <a:pathLst>
                <a:path extrusionOk="0" h="8037" w="8357">
                  <a:moveTo>
                    <a:pt x="4035" y="1823"/>
                  </a:moveTo>
                  <a:cubicBezTo>
                    <a:pt x="4574" y="1823"/>
                    <a:pt x="5122" y="2023"/>
                    <a:pt x="5567" y="2468"/>
                  </a:cubicBezTo>
                  <a:cubicBezTo>
                    <a:pt x="6944" y="3845"/>
                    <a:pt x="5969" y="6209"/>
                    <a:pt x="4018" y="6209"/>
                  </a:cubicBezTo>
                  <a:cubicBezTo>
                    <a:pt x="2813" y="6209"/>
                    <a:pt x="1826" y="5222"/>
                    <a:pt x="1826" y="4017"/>
                  </a:cubicBezTo>
                  <a:cubicBezTo>
                    <a:pt x="1826" y="2697"/>
                    <a:pt x="2908" y="1823"/>
                    <a:pt x="4035" y="1823"/>
                  </a:cubicBezTo>
                  <a:close/>
                  <a:moveTo>
                    <a:pt x="4018" y="0"/>
                  </a:moveTo>
                  <a:cubicBezTo>
                    <a:pt x="1803" y="0"/>
                    <a:pt x="1" y="1802"/>
                    <a:pt x="1" y="4017"/>
                  </a:cubicBezTo>
                  <a:cubicBezTo>
                    <a:pt x="1" y="5647"/>
                    <a:pt x="976" y="7105"/>
                    <a:pt x="2480" y="7724"/>
                  </a:cubicBezTo>
                  <a:cubicBezTo>
                    <a:pt x="2980" y="7934"/>
                    <a:pt x="3505" y="8036"/>
                    <a:pt x="4026" y="8036"/>
                  </a:cubicBezTo>
                  <a:cubicBezTo>
                    <a:pt x="5072" y="8036"/>
                    <a:pt x="6098" y="7626"/>
                    <a:pt x="6864" y="6852"/>
                  </a:cubicBezTo>
                  <a:cubicBezTo>
                    <a:pt x="8012" y="5704"/>
                    <a:pt x="8356" y="3983"/>
                    <a:pt x="7725" y="2479"/>
                  </a:cubicBezTo>
                  <a:cubicBezTo>
                    <a:pt x="7105" y="976"/>
                    <a:pt x="5648" y="0"/>
                    <a:pt x="4018" y="0"/>
                  </a:cubicBezTo>
                  <a:close/>
                </a:path>
              </a:pathLst>
            </a:custGeom>
            <a:solidFill>
              <a:srgbClr val="910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4480999" y="2312908"/>
              <a:ext cx="129007" cy="120182"/>
            </a:xfrm>
            <a:custGeom>
              <a:rect b="b" l="l" r="r" t="t"/>
              <a:pathLst>
                <a:path extrusionOk="0" h="4385" w="4707">
                  <a:moveTo>
                    <a:pt x="2352" y="0"/>
                  </a:moveTo>
                  <a:cubicBezTo>
                    <a:pt x="2235" y="0"/>
                    <a:pt x="2117" y="10"/>
                    <a:pt x="1998" y="29"/>
                  </a:cubicBezTo>
                  <a:cubicBezTo>
                    <a:pt x="804" y="224"/>
                    <a:pt x="1" y="1349"/>
                    <a:pt x="196" y="2543"/>
                  </a:cubicBezTo>
                  <a:cubicBezTo>
                    <a:pt x="361" y="3617"/>
                    <a:pt x="1290" y="4385"/>
                    <a:pt x="2344" y="4385"/>
                  </a:cubicBezTo>
                  <a:cubicBezTo>
                    <a:pt x="2461" y="4385"/>
                    <a:pt x="2579" y="4375"/>
                    <a:pt x="2698" y="4356"/>
                  </a:cubicBezTo>
                  <a:cubicBezTo>
                    <a:pt x="3892" y="4161"/>
                    <a:pt x="4707" y="3036"/>
                    <a:pt x="4512" y="1842"/>
                  </a:cubicBezTo>
                  <a:cubicBezTo>
                    <a:pt x="4336" y="768"/>
                    <a:pt x="3407" y="0"/>
                    <a:pt x="2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4542206" y="2466179"/>
            <a:ext cx="2016796" cy="834714"/>
            <a:chOff x="4260510" y="2242993"/>
            <a:chExt cx="628501" cy="260125"/>
          </a:xfrm>
        </p:grpSpPr>
        <p:grpSp>
          <p:nvGrpSpPr>
            <p:cNvPr id="586" name="Google Shape;586;p40"/>
            <p:cNvGrpSpPr/>
            <p:nvPr/>
          </p:nvGrpSpPr>
          <p:grpSpPr>
            <a:xfrm>
              <a:off x="4260510" y="2286954"/>
              <a:ext cx="628501" cy="172421"/>
              <a:chOff x="4260510" y="2286954"/>
              <a:chExt cx="628501" cy="172421"/>
            </a:xfrm>
          </p:grpSpPr>
          <p:sp>
            <p:nvSpPr>
              <p:cNvPr id="587" name="Google Shape;587;p40"/>
              <p:cNvSpPr/>
              <p:nvPr/>
            </p:nvSpPr>
            <p:spPr>
              <a:xfrm>
                <a:off x="4643001" y="2286954"/>
                <a:ext cx="246010" cy="172421"/>
              </a:xfrm>
              <a:custGeom>
                <a:rect b="b" l="l" r="r" t="t"/>
                <a:pathLst>
                  <a:path extrusionOk="0" h="6291" w="8976">
                    <a:moveTo>
                      <a:pt x="1" y="1"/>
                    </a:moveTo>
                    <a:cubicBezTo>
                      <a:pt x="1585" y="1791"/>
                      <a:pt x="1585" y="4500"/>
                      <a:pt x="1" y="6290"/>
                    </a:cubicBezTo>
                    <a:lnTo>
                      <a:pt x="7117" y="6290"/>
                    </a:lnTo>
                    <a:lnTo>
                      <a:pt x="8976" y="3306"/>
                    </a:lnTo>
                    <a:lnTo>
                      <a:pt x="7117" y="1"/>
                    </a:lnTo>
                    <a:close/>
                  </a:path>
                </a:pathLst>
              </a:custGeom>
              <a:solidFill>
                <a:srgbClr val="E74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40"/>
              <p:cNvSpPr/>
              <p:nvPr/>
            </p:nvSpPr>
            <p:spPr>
              <a:xfrm>
                <a:off x="4260510" y="2286954"/>
                <a:ext cx="187495" cy="172421"/>
              </a:xfrm>
              <a:custGeom>
                <a:rect b="b" l="l" r="r" t="t"/>
                <a:pathLst>
                  <a:path extrusionOk="0" h="6291" w="6841">
                    <a:moveTo>
                      <a:pt x="0" y="1"/>
                    </a:moveTo>
                    <a:lnTo>
                      <a:pt x="1619" y="3214"/>
                    </a:lnTo>
                    <a:lnTo>
                      <a:pt x="0" y="6290"/>
                    </a:lnTo>
                    <a:lnTo>
                      <a:pt x="6841" y="6290"/>
                    </a:lnTo>
                    <a:cubicBezTo>
                      <a:pt x="5245" y="4500"/>
                      <a:pt x="5245" y="1791"/>
                      <a:pt x="6841" y="1"/>
                    </a:cubicBezTo>
                    <a:close/>
                  </a:path>
                </a:pathLst>
              </a:custGeom>
              <a:solidFill>
                <a:srgbClr val="E74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40"/>
              <p:cNvSpPr/>
              <p:nvPr/>
            </p:nvSpPr>
            <p:spPr>
              <a:xfrm>
                <a:off x="4375550" y="2288375"/>
                <a:ext cx="350625" cy="170850"/>
              </a:xfrm>
              <a:custGeom>
                <a:rect b="b" l="l" r="r" t="t"/>
                <a:pathLst>
                  <a:path extrusionOk="0" h="6834" w="14025">
                    <a:moveTo>
                      <a:pt x="2857" y="0"/>
                    </a:moveTo>
                    <a:lnTo>
                      <a:pt x="0" y="2786"/>
                    </a:lnTo>
                    <a:lnTo>
                      <a:pt x="1476" y="5953"/>
                    </a:lnTo>
                    <a:lnTo>
                      <a:pt x="2857" y="6834"/>
                    </a:lnTo>
                    <a:lnTo>
                      <a:pt x="10739" y="6834"/>
                    </a:lnTo>
                    <a:lnTo>
                      <a:pt x="14025" y="3167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E7496C"/>
              </a:solidFill>
              <a:ln>
                <a:noFill/>
              </a:ln>
            </p:spPr>
          </p:sp>
        </p:grpSp>
        <p:sp>
          <p:nvSpPr>
            <p:cNvPr id="590" name="Google Shape;590;p40"/>
            <p:cNvSpPr/>
            <p:nvPr/>
          </p:nvSpPr>
          <p:spPr>
            <a:xfrm>
              <a:off x="4415277" y="2242993"/>
              <a:ext cx="273691" cy="260125"/>
            </a:xfrm>
            <a:custGeom>
              <a:rect b="b" l="l" r="r" t="t"/>
              <a:pathLst>
                <a:path extrusionOk="0" h="9491" w="9986">
                  <a:moveTo>
                    <a:pt x="4752" y="732"/>
                  </a:moveTo>
                  <a:cubicBezTo>
                    <a:pt x="6370" y="732"/>
                    <a:pt x="7839" y="1708"/>
                    <a:pt x="8459" y="3211"/>
                  </a:cubicBezTo>
                  <a:cubicBezTo>
                    <a:pt x="9079" y="4715"/>
                    <a:pt x="8734" y="6436"/>
                    <a:pt x="7587" y="7584"/>
                  </a:cubicBezTo>
                  <a:cubicBezTo>
                    <a:pt x="6821" y="8358"/>
                    <a:pt x="5799" y="8768"/>
                    <a:pt x="4757" y="8768"/>
                  </a:cubicBezTo>
                  <a:cubicBezTo>
                    <a:pt x="4238" y="8768"/>
                    <a:pt x="3714" y="8666"/>
                    <a:pt x="3214" y="8456"/>
                  </a:cubicBezTo>
                  <a:cubicBezTo>
                    <a:pt x="1710" y="7837"/>
                    <a:pt x="735" y="6379"/>
                    <a:pt x="735" y="4749"/>
                  </a:cubicBezTo>
                  <a:cubicBezTo>
                    <a:pt x="735" y="2534"/>
                    <a:pt x="2537" y="732"/>
                    <a:pt x="4752" y="732"/>
                  </a:cubicBezTo>
                  <a:close/>
                  <a:moveTo>
                    <a:pt x="4745" y="0"/>
                  </a:moveTo>
                  <a:cubicBezTo>
                    <a:pt x="4463" y="0"/>
                    <a:pt x="4177" y="25"/>
                    <a:pt x="3891" y="78"/>
                  </a:cubicBezTo>
                  <a:cubicBezTo>
                    <a:pt x="1641" y="491"/>
                    <a:pt x="0" y="2454"/>
                    <a:pt x="0" y="4749"/>
                  </a:cubicBezTo>
                  <a:cubicBezTo>
                    <a:pt x="0" y="5908"/>
                    <a:pt x="425" y="7022"/>
                    <a:pt x="1194" y="7894"/>
                  </a:cubicBezTo>
                  <a:cubicBezTo>
                    <a:pt x="2119" y="8938"/>
                    <a:pt x="3425" y="9490"/>
                    <a:pt x="4745" y="9490"/>
                  </a:cubicBezTo>
                  <a:cubicBezTo>
                    <a:pt x="5588" y="9490"/>
                    <a:pt x="6437" y="9266"/>
                    <a:pt x="7196" y="8801"/>
                  </a:cubicBezTo>
                  <a:cubicBezTo>
                    <a:pt x="9159" y="7619"/>
                    <a:pt x="9985" y="5208"/>
                    <a:pt x="9182" y="3062"/>
                  </a:cubicBezTo>
                  <a:cubicBezTo>
                    <a:pt x="8471" y="1199"/>
                    <a:pt x="6684" y="0"/>
                    <a:pt x="4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4435394" y="2263055"/>
              <a:ext cx="229044" cy="220274"/>
            </a:xfrm>
            <a:custGeom>
              <a:rect b="b" l="l" r="r" t="t"/>
              <a:pathLst>
                <a:path extrusionOk="0" h="8037" w="8357">
                  <a:moveTo>
                    <a:pt x="4035" y="1823"/>
                  </a:moveTo>
                  <a:cubicBezTo>
                    <a:pt x="4574" y="1823"/>
                    <a:pt x="5122" y="2023"/>
                    <a:pt x="5567" y="2468"/>
                  </a:cubicBezTo>
                  <a:cubicBezTo>
                    <a:pt x="6944" y="3845"/>
                    <a:pt x="5969" y="6209"/>
                    <a:pt x="4018" y="6209"/>
                  </a:cubicBezTo>
                  <a:cubicBezTo>
                    <a:pt x="2813" y="6209"/>
                    <a:pt x="1826" y="5222"/>
                    <a:pt x="1826" y="4017"/>
                  </a:cubicBezTo>
                  <a:cubicBezTo>
                    <a:pt x="1826" y="2697"/>
                    <a:pt x="2908" y="1823"/>
                    <a:pt x="4035" y="1823"/>
                  </a:cubicBezTo>
                  <a:close/>
                  <a:moveTo>
                    <a:pt x="4018" y="0"/>
                  </a:moveTo>
                  <a:cubicBezTo>
                    <a:pt x="1803" y="0"/>
                    <a:pt x="1" y="1802"/>
                    <a:pt x="1" y="4017"/>
                  </a:cubicBezTo>
                  <a:cubicBezTo>
                    <a:pt x="1" y="5647"/>
                    <a:pt x="976" y="7105"/>
                    <a:pt x="2480" y="7724"/>
                  </a:cubicBezTo>
                  <a:cubicBezTo>
                    <a:pt x="2980" y="7934"/>
                    <a:pt x="3505" y="8036"/>
                    <a:pt x="4026" y="8036"/>
                  </a:cubicBezTo>
                  <a:cubicBezTo>
                    <a:pt x="5072" y="8036"/>
                    <a:pt x="6098" y="7626"/>
                    <a:pt x="6864" y="6852"/>
                  </a:cubicBezTo>
                  <a:cubicBezTo>
                    <a:pt x="8012" y="5704"/>
                    <a:pt x="8356" y="3983"/>
                    <a:pt x="7725" y="2479"/>
                  </a:cubicBezTo>
                  <a:cubicBezTo>
                    <a:pt x="7105" y="976"/>
                    <a:pt x="5648" y="0"/>
                    <a:pt x="4018" y="0"/>
                  </a:cubicBezTo>
                  <a:close/>
                </a:path>
              </a:pathLst>
            </a:custGeom>
            <a:solidFill>
              <a:srgbClr val="E749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4480999" y="2312908"/>
              <a:ext cx="129007" cy="120182"/>
            </a:xfrm>
            <a:custGeom>
              <a:rect b="b" l="l" r="r" t="t"/>
              <a:pathLst>
                <a:path extrusionOk="0" h="4385" w="4707">
                  <a:moveTo>
                    <a:pt x="2352" y="0"/>
                  </a:moveTo>
                  <a:cubicBezTo>
                    <a:pt x="2235" y="0"/>
                    <a:pt x="2117" y="10"/>
                    <a:pt x="1998" y="29"/>
                  </a:cubicBezTo>
                  <a:cubicBezTo>
                    <a:pt x="804" y="224"/>
                    <a:pt x="1" y="1349"/>
                    <a:pt x="196" y="2543"/>
                  </a:cubicBezTo>
                  <a:cubicBezTo>
                    <a:pt x="361" y="3617"/>
                    <a:pt x="1290" y="4385"/>
                    <a:pt x="2344" y="4385"/>
                  </a:cubicBezTo>
                  <a:cubicBezTo>
                    <a:pt x="2461" y="4385"/>
                    <a:pt x="2579" y="4375"/>
                    <a:pt x="2698" y="4356"/>
                  </a:cubicBezTo>
                  <a:cubicBezTo>
                    <a:pt x="3892" y="4161"/>
                    <a:pt x="4707" y="3036"/>
                    <a:pt x="4512" y="1842"/>
                  </a:cubicBezTo>
                  <a:cubicBezTo>
                    <a:pt x="4336" y="768"/>
                    <a:pt x="3407" y="0"/>
                    <a:pt x="2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40"/>
          <p:cNvGrpSpPr/>
          <p:nvPr/>
        </p:nvGrpSpPr>
        <p:grpSpPr>
          <a:xfrm>
            <a:off x="6508906" y="2466179"/>
            <a:ext cx="2016796" cy="834714"/>
            <a:chOff x="4260510" y="2242993"/>
            <a:chExt cx="628501" cy="260125"/>
          </a:xfrm>
        </p:grpSpPr>
        <p:grpSp>
          <p:nvGrpSpPr>
            <p:cNvPr id="594" name="Google Shape;594;p40"/>
            <p:cNvGrpSpPr/>
            <p:nvPr/>
          </p:nvGrpSpPr>
          <p:grpSpPr>
            <a:xfrm>
              <a:off x="4260510" y="2286954"/>
              <a:ext cx="628501" cy="172421"/>
              <a:chOff x="4260510" y="2286954"/>
              <a:chExt cx="628501" cy="172421"/>
            </a:xfrm>
          </p:grpSpPr>
          <p:sp>
            <p:nvSpPr>
              <p:cNvPr id="595" name="Google Shape;595;p40"/>
              <p:cNvSpPr/>
              <p:nvPr/>
            </p:nvSpPr>
            <p:spPr>
              <a:xfrm>
                <a:off x="4643001" y="2286954"/>
                <a:ext cx="246010" cy="172421"/>
              </a:xfrm>
              <a:custGeom>
                <a:rect b="b" l="l" r="r" t="t"/>
                <a:pathLst>
                  <a:path extrusionOk="0" h="6291" w="8976">
                    <a:moveTo>
                      <a:pt x="1" y="1"/>
                    </a:moveTo>
                    <a:cubicBezTo>
                      <a:pt x="1585" y="1791"/>
                      <a:pt x="1585" y="4500"/>
                      <a:pt x="1" y="6290"/>
                    </a:cubicBezTo>
                    <a:lnTo>
                      <a:pt x="7117" y="6290"/>
                    </a:lnTo>
                    <a:lnTo>
                      <a:pt x="8976" y="3306"/>
                    </a:lnTo>
                    <a:lnTo>
                      <a:pt x="7117" y="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40"/>
              <p:cNvSpPr/>
              <p:nvPr/>
            </p:nvSpPr>
            <p:spPr>
              <a:xfrm>
                <a:off x="4260510" y="2286954"/>
                <a:ext cx="187495" cy="172421"/>
              </a:xfrm>
              <a:custGeom>
                <a:rect b="b" l="l" r="r" t="t"/>
                <a:pathLst>
                  <a:path extrusionOk="0" h="6291" w="6841">
                    <a:moveTo>
                      <a:pt x="0" y="1"/>
                    </a:moveTo>
                    <a:lnTo>
                      <a:pt x="1619" y="3214"/>
                    </a:lnTo>
                    <a:lnTo>
                      <a:pt x="0" y="6290"/>
                    </a:lnTo>
                    <a:lnTo>
                      <a:pt x="6841" y="6290"/>
                    </a:lnTo>
                    <a:cubicBezTo>
                      <a:pt x="5245" y="4500"/>
                      <a:pt x="5245" y="1791"/>
                      <a:pt x="6841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40"/>
              <p:cNvSpPr/>
              <p:nvPr/>
            </p:nvSpPr>
            <p:spPr>
              <a:xfrm>
                <a:off x="4375550" y="2288375"/>
                <a:ext cx="350625" cy="170850"/>
              </a:xfrm>
              <a:custGeom>
                <a:rect b="b" l="l" r="r" t="t"/>
                <a:pathLst>
                  <a:path extrusionOk="0" h="6834" w="14025">
                    <a:moveTo>
                      <a:pt x="2857" y="0"/>
                    </a:moveTo>
                    <a:lnTo>
                      <a:pt x="0" y="2786"/>
                    </a:lnTo>
                    <a:lnTo>
                      <a:pt x="1476" y="5953"/>
                    </a:lnTo>
                    <a:lnTo>
                      <a:pt x="2857" y="6834"/>
                    </a:lnTo>
                    <a:lnTo>
                      <a:pt x="10739" y="6834"/>
                    </a:lnTo>
                    <a:lnTo>
                      <a:pt x="14025" y="3167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</p:sp>
        </p:grpSp>
        <p:sp>
          <p:nvSpPr>
            <p:cNvPr id="598" name="Google Shape;598;p40"/>
            <p:cNvSpPr/>
            <p:nvPr/>
          </p:nvSpPr>
          <p:spPr>
            <a:xfrm>
              <a:off x="4415277" y="2242993"/>
              <a:ext cx="273691" cy="260125"/>
            </a:xfrm>
            <a:custGeom>
              <a:rect b="b" l="l" r="r" t="t"/>
              <a:pathLst>
                <a:path extrusionOk="0" h="9491" w="9986">
                  <a:moveTo>
                    <a:pt x="4752" y="732"/>
                  </a:moveTo>
                  <a:cubicBezTo>
                    <a:pt x="6370" y="732"/>
                    <a:pt x="7839" y="1708"/>
                    <a:pt x="8459" y="3211"/>
                  </a:cubicBezTo>
                  <a:cubicBezTo>
                    <a:pt x="9079" y="4715"/>
                    <a:pt x="8734" y="6436"/>
                    <a:pt x="7587" y="7584"/>
                  </a:cubicBezTo>
                  <a:cubicBezTo>
                    <a:pt x="6821" y="8358"/>
                    <a:pt x="5799" y="8768"/>
                    <a:pt x="4757" y="8768"/>
                  </a:cubicBezTo>
                  <a:cubicBezTo>
                    <a:pt x="4238" y="8768"/>
                    <a:pt x="3714" y="8666"/>
                    <a:pt x="3214" y="8456"/>
                  </a:cubicBezTo>
                  <a:cubicBezTo>
                    <a:pt x="1710" y="7837"/>
                    <a:pt x="735" y="6379"/>
                    <a:pt x="735" y="4749"/>
                  </a:cubicBezTo>
                  <a:cubicBezTo>
                    <a:pt x="735" y="2534"/>
                    <a:pt x="2537" y="732"/>
                    <a:pt x="4752" y="732"/>
                  </a:cubicBezTo>
                  <a:close/>
                  <a:moveTo>
                    <a:pt x="4745" y="0"/>
                  </a:moveTo>
                  <a:cubicBezTo>
                    <a:pt x="4463" y="0"/>
                    <a:pt x="4177" y="25"/>
                    <a:pt x="3891" y="78"/>
                  </a:cubicBezTo>
                  <a:cubicBezTo>
                    <a:pt x="1641" y="491"/>
                    <a:pt x="0" y="2454"/>
                    <a:pt x="0" y="4749"/>
                  </a:cubicBezTo>
                  <a:cubicBezTo>
                    <a:pt x="0" y="5908"/>
                    <a:pt x="425" y="7022"/>
                    <a:pt x="1194" y="7894"/>
                  </a:cubicBezTo>
                  <a:cubicBezTo>
                    <a:pt x="2119" y="8938"/>
                    <a:pt x="3425" y="9490"/>
                    <a:pt x="4745" y="9490"/>
                  </a:cubicBezTo>
                  <a:cubicBezTo>
                    <a:pt x="5588" y="9490"/>
                    <a:pt x="6437" y="9266"/>
                    <a:pt x="7196" y="8801"/>
                  </a:cubicBezTo>
                  <a:cubicBezTo>
                    <a:pt x="9159" y="7619"/>
                    <a:pt x="9985" y="5208"/>
                    <a:pt x="9182" y="3062"/>
                  </a:cubicBezTo>
                  <a:cubicBezTo>
                    <a:pt x="8471" y="1199"/>
                    <a:pt x="6684" y="0"/>
                    <a:pt x="4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4435394" y="2263055"/>
              <a:ext cx="229044" cy="220274"/>
            </a:xfrm>
            <a:custGeom>
              <a:rect b="b" l="l" r="r" t="t"/>
              <a:pathLst>
                <a:path extrusionOk="0" h="8037" w="8357">
                  <a:moveTo>
                    <a:pt x="4035" y="1823"/>
                  </a:moveTo>
                  <a:cubicBezTo>
                    <a:pt x="4574" y="1823"/>
                    <a:pt x="5122" y="2023"/>
                    <a:pt x="5567" y="2468"/>
                  </a:cubicBezTo>
                  <a:cubicBezTo>
                    <a:pt x="6944" y="3845"/>
                    <a:pt x="5969" y="6209"/>
                    <a:pt x="4018" y="6209"/>
                  </a:cubicBezTo>
                  <a:cubicBezTo>
                    <a:pt x="2813" y="6209"/>
                    <a:pt x="1826" y="5222"/>
                    <a:pt x="1826" y="4017"/>
                  </a:cubicBezTo>
                  <a:cubicBezTo>
                    <a:pt x="1826" y="2697"/>
                    <a:pt x="2908" y="1823"/>
                    <a:pt x="4035" y="1823"/>
                  </a:cubicBezTo>
                  <a:close/>
                  <a:moveTo>
                    <a:pt x="4018" y="0"/>
                  </a:moveTo>
                  <a:cubicBezTo>
                    <a:pt x="1803" y="0"/>
                    <a:pt x="1" y="1802"/>
                    <a:pt x="1" y="4017"/>
                  </a:cubicBezTo>
                  <a:cubicBezTo>
                    <a:pt x="1" y="5647"/>
                    <a:pt x="976" y="7105"/>
                    <a:pt x="2480" y="7724"/>
                  </a:cubicBezTo>
                  <a:cubicBezTo>
                    <a:pt x="2980" y="7934"/>
                    <a:pt x="3505" y="8036"/>
                    <a:pt x="4026" y="8036"/>
                  </a:cubicBezTo>
                  <a:cubicBezTo>
                    <a:pt x="5072" y="8036"/>
                    <a:pt x="6098" y="7626"/>
                    <a:pt x="6864" y="6852"/>
                  </a:cubicBezTo>
                  <a:cubicBezTo>
                    <a:pt x="8012" y="5704"/>
                    <a:pt x="8356" y="3983"/>
                    <a:pt x="7725" y="2479"/>
                  </a:cubicBezTo>
                  <a:cubicBezTo>
                    <a:pt x="7105" y="976"/>
                    <a:pt x="5648" y="0"/>
                    <a:pt x="401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4480999" y="2312908"/>
              <a:ext cx="129007" cy="120182"/>
            </a:xfrm>
            <a:custGeom>
              <a:rect b="b" l="l" r="r" t="t"/>
              <a:pathLst>
                <a:path extrusionOk="0" h="4385" w="4707">
                  <a:moveTo>
                    <a:pt x="2352" y="0"/>
                  </a:moveTo>
                  <a:cubicBezTo>
                    <a:pt x="2235" y="0"/>
                    <a:pt x="2117" y="10"/>
                    <a:pt x="1998" y="29"/>
                  </a:cubicBezTo>
                  <a:cubicBezTo>
                    <a:pt x="804" y="224"/>
                    <a:pt x="1" y="1349"/>
                    <a:pt x="196" y="2543"/>
                  </a:cubicBezTo>
                  <a:cubicBezTo>
                    <a:pt x="361" y="3617"/>
                    <a:pt x="1290" y="4385"/>
                    <a:pt x="2344" y="4385"/>
                  </a:cubicBezTo>
                  <a:cubicBezTo>
                    <a:pt x="2461" y="4385"/>
                    <a:pt x="2579" y="4375"/>
                    <a:pt x="2698" y="4356"/>
                  </a:cubicBezTo>
                  <a:cubicBezTo>
                    <a:pt x="3892" y="4161"/>
                    <a:pt x="4707" y="3036"/>
                    <a:pt x="4512" y="1842"/>
                  </a:cubicBezTo>
                  <a:cubicBezTo>
                    <a:pt x="4336" y="768"/>
                    <a:pt x="3407" y="0"/>
                    <a:pt x="2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18306" y="2466179"/>
            <a:ext cx="2016796" cy="834714"/>
            <a:chOff x="4260510" y="2242993"/>
            <a:chExt cx="628501" cy="260125"/>
          </a:xfrm>
        </p:grpSpPr>
        <p:grpSp>
          <p:nvGrpSpPr>
            <p:cNvPr id="602" name="Google Shape;602;p40"/>
            <p:cNvGrpSpPr/>
            <p:nvPr/>
          </p:nvGrpSpPr>
          <p:grpSpPr>
            <a:xfrm>
              <a:off x="4260510" y="2286954"/>
              <a:ext cx="628501" cy="172421"/>
              <a:chOff x="4260510" y="2286954"/>
              <a:chExt cx="628501" cy="172421"/>
            </a:xfrm>
          </p:grpSpPr>
          <p:sp>
            <p:nvSpPr>
              <p:cNvPr id="603" name="Google Shape;603;p40"/>
              <p:cNvSpPr/>
              <p:nvPr/>
            </p:nvSpPr>
            <p:spPr>
              <a:xfrm>
                <a:off x="4643001" y="2286954"/>
                <a:ext cx="246010" cy="172421"/>
              </a:xfrm>
              <a:custGeom>
                <a:rect b="b" l="l" r="r" t="t"/>
                <a:pathLst>
                  <a:path extrusionOk="0" h="6291" w="8976">
                    <a:moveTo>
                      <a:pt x="1" y="1"/>
                    </a:moveTo>
                    <a:cubicBezTo>
                      <a:pt x="1585" y="1791"/>
                      <a:pt x="1585" y="4500"/>
                      <a:pt x="1" y="6290"/>
                    </a:cubicBezTo>
                    <a:lnTo>
                      <a:pt x="7117" y="6290"/>
                    </a:lnTo>
                    <a:lnTo>
                      <a:pt x="8976" y="3306"/>
                    </a:lnTo>
                    <a:lnTo>
                      <a:pt x="7117" y="1"/>
                    </a:lnTo>
                    <a:close/>
                  </a:path>
                </a:pathLst>
              </a:custGeom>
              <a:solidFill>
                <a:srgbClr val="78E5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40"/>
              <p:cNvSpPr/>
              <p:nvPr/>
            </p:nvSpPr>
            <p:spPr>
              <a:xfrm>
                <a:off x="4260510" y="2286954"/>
                <a:ext cx="187495" cy="172421"/>
              </a:xfrm>
              <a:custGeom>
                <a:rect b="b" l="l" r="r" t="t"/>
                <a:pathLst>
                  <a:path extrusionOk="0" h="6291" w="6841">
                    <a:moveTo>
                      <a:pt x="0" y="1"/>
                    </a:moveTo>
                    <a:lnTo>
                      <a:pt x="1619" y="3214"/>
                    </a:lnTo>
                    <a:lnTo>
                      <a:pt x="0" y="6290"/>
                    </a:lnTo>
                    <a:lnTo>
                      <a:pt x="6841" y="6290"/>
                    </a:lnTo>
                    <a:cubicBezTo>
                      <a:pt x="5245" y="4500"/>
                      <a:pt x="5245" y="1791"/>
                      <a:pt x="6841" y="1"/>
                    </a:cubicBezTo>
                    <a:close/>
                  </a:path>
                </a:pathLst>
              </a:custGeom>
              <a:solidFill>
                <a:srgbClr val="78E5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40"/>
              <p:cNvSpPr/>
              <p:nvPr/>
            </p:nvSpPr>
            <p:spPr>
              <a:xfrm>
                <a:off x="4375550" y="2288375"/>
                <a:ext cx="350625" cy="170850"/>
              </a:xfrm>
              <a:custGeom>
                <a:rect b="b" l="l" r="r" t="t"/>
                <a:pathLst>
                  <a:path extrusionOk="0" h="6834" w="14025">
                    <a:moveTo>
                      <a:pt x="2857" y="0"/>
                    </a:moveTo>
                    <a:lnTo>
                      <a:pt x="0" y="2786"/>
                    </a:lnTo>
                    <a:lnTo>
                      <a:pt x="1476" y="5953"/>
                    </a:lnTo>
                    <a:lnTo>
                      <a:pt x="2857" y="6834"/>
                    </a:lnTo>
                    <a:lnTo>
                      <a:pt x="10739" y="6834"/>
                    </a:lnTo>
                    <a:lnTo>
                      <a:pt x="14025" y="3167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78E5EC"/>
              </a:solidFill>
              <a:ln>
                <a:noFill/>
              </a:ln>
            </p:spPr>
          </p:sp>
        </p:grpSp>
        <p:sp>
          <p:nvSpPr>
            <p:cNvPr id="606" name="Google Shape;606;p40"/>
            <p:cNvSpPr/>
            <p:nvPr/>
          </p:nvSpPr>
          <p:spPr>
            <a:xfrm>
              <a:off x="4415277" y="2242993"/>
              <a:ext cx="273691" cy="260125"/>
            </a:xfrm>
            <a:custGeom>
              <a:rect b="b" l="l" r="r" t="t"/>
              <a:pathLst>
                <a:path extrusionOk="0" h="9491" w="9986">
                  <a:moveTo>
                    <a:pt x="4752" y="732"/>
                  </a:moveTo>
                  <a:cubicBezTo>
                    <a:pt x="6370" y="732"/>
                    <a:pt x="7839" y="1708"/>
                    <a:pt x="8459" y="3211"/>
                  </a:cubicBezTo>
                  <a:cubicBezTo>
                    <a:pt x="9079" y="4715"/>
                    <a:pt x="8734" y="6436"/>
                    <a:pt x="7587" y="7584"/>
                  </a:cubicBezTo>
                  <a:cubicBezTo>
                    <a:pt x="6821" y="8358"/>
                    <a:pt x="5799" y="8768"/>
                    <a:pt x="4757" y="8768"/>
                  </a:cubicBezTo>
                  <a:cubicBezTo>
                    <a:pt x="4238" y="8768"/>
                    <a:pt x="3714" y="8666"/>
                    <a:pt x="3214" y="8456"/>
                  </a:cubicBezTo>
                  <a:cubicBezTo>
                    <a:pt x="1710" y="7837"/>
                    <a:pt x="735" y="6379"/>
                    <a:pt x="735" y="4749"/>
                  </a:cubicBezTo>
                  <a:cubicBezTo>
                    <a:pt x="735" y="2534"/>
                    <a:pt x="2537" y="732"/>
                    <a:pt x="4752" y="732"/>
                  </a:cubicBezTo>
                  <a:close/>
                  <a:moveTo>
                    <a:pt x="4745" y="0"/>
                  </a:moveTo>
                  <a:cubicBezTo>
                    <a:pt x="4463" y="0"/>
                    <a:pt x="4177" y="25"/>
                    <a:pt x="3891" y="78"/>
                  </a:cubicBezTo>
                  <a:cubicBezTo>
                    <a:pt x="1641" y="491"/>
                    <a:pt x="0" y="2454"/>
                    <a:pt x="0" y="4749"/>
                  </a:cubicBezTo>
                  <a:cubicBezTo>
                    <a:pt x="0" y="5908"/>
                    <a:pt x="425" y="7022"/>
                    <a:pt x="1194" y="7894"/>
                  </a:cubicBezTo>
                  <a:cubicBezTo>
                    <a:pt x="2119" y="8938"/>
                    <a:pt x="3425" y="9490"/>
                    <a:pt x="4745" y="9490"/>
                  </a:cubicBezTo>
                  <a:cubicBezTo>
                    <a:pt x="5588" y="9490"/>
                    <a:pt x="6437" y="9266"/>
                    <a:pt x="7196" y="8801"/>
                  </a:cubicBezTo>
                  <a:cubicBezTo>
                    <a:pt x="9159" y="7619"/>
                    <a:pt x="9985" y="5208"/>
                    <a:pt x="9182" y="3062"/>
                  </a:cubicBezTo>
                  <a:cubicBezTo>
                    <a:pt x="8471" y="1199"/>
                    <a:pt x="6684" y="0"/>
                    <a:pt x="4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4435394" y="2263055"/>
              <a:ext cx="229044" cy="220274"/>
            </a:xfrm>
            <a:custGeom>
              <a:rect b="b" l="l" r="r" t="t"/>
              <a:pathLst>
                <a:path extrusionOk="0" h="8037" w="8357">
                  <a:moveTo>
                    <a:pt x="4035" y="1823"/>
                  </a:moveTo>
                  <a:cubicBezTo>
                    <a:pt x="4574" y="1823"/>
                    <a:pt x="5122" y="2023"/>
                    <a:pt x="5567" y="2468"/>
                  </a:cubicBezTo>
                  <a:cubicBezTo>
                    <a:pt x="6944" y="3845"/>
                    <a:pt x="5969" y="6209"/>
                    <a:pt x="4018" y="6209"/>
                  </a:cubicBezTo>
                  <a:cubicBezTo>
                    <a:pt x="2813" y="6209"/>
                    <a:pt x="1826" y="5222"/>
                    <a:pt x="1826" y="4017"/>
                  </a:cubicBezTo>
                  <a:cubicBezTo>
                    <a:pt x="1826" y="2697"/>
                    <a:pt x="2908" y="1823"/>
                    <a:pt x="4035" y="1823"/>
                  </a:cubicBezTo>
                  <a:close/>
                  <a:moveTo>
                    <a:pt x="4018" y="0"/>
                  </a:moveTo>
                  <a:cubicBezTo>
                    <a:pt x="1803" y="0"/>
                    <a:pt x="1" y="1802"/>
                    <a:pt x="1" y="4017"/>
                  </a:cubicBezTo>
                  <a:cubicBezTo>
                    <a:pt x="1" y="5647"/>
                    <a:pt x="976" y="7105"/>
                    <a:pt x="2480" y="7724"/>
                  </a:cubicBezTo>
                  <a:cubicBezTo>
                    <a:pt x="2980" y="7934"/>
                    <a:pt x="3505" y="8036"/>
                    <a:pt x="4026" y="8036"/>
                  </a:cubicBezTo>
                  <a:cubicBezTo>
                    <a:pt x="5072" y="8036"/>
                    <a:pt x="6098" y="7626"/>
                    <a:pt x="6864" y="6852"/>
                  </a:cubicBezTo>
                  <a:cubicBezTo>
                    <a:pt x="8012" y="5704"/>
                    <a:pt x="8356" y="3983"/>
                    <a:pt x="7725" y="2479"/>
                  </a:cubicBezTo>
                  <a:cubicBezTo>
                    <a:pt x="7105" y="976"/>
                    <a:pt x="5648" y="0"/>
                    <a:pt x="4018" y="0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4480999" y="2312908"/>
              <a:ext cx="129007" cy="120182"/>
            </a:xfrm>
            <a:custGeom>
              <a:rect b="b" l="l" r="r" t="t"/>
              <a:pathLst>
                <a:path extrusionOk="0" h="4385" w="4707">
                  <a:moveTo>
                    <a:pt x="2352" y="0"/>
                  </a:moveTo>
                  <a:cubicBezTo>
                    <a:pt x="2235" y="0"/>
                    <a:pt x="2117" y="10"/>
                    <a:pt x="1998" y="29"/>
                  </a:cubicBezTo>
                  <a:cubicBezTo>
                    <a:pt x="804" y="224"/>
                    <a:pt x="1" y="1349"/>
                    <a:pt x="196" y="2543"/>
                  </a:cubicBezTo>
                  <a:cubicBezTo>
                    <a:pt x="361" y="3617"/>
                    <a:pt x="1290" y="4385"/>
                    <a:pt x="2344" y="4385"/>
                  </a:cubicBezTo>
                  <a:cubicBezTo>
                    <a:pt x="2461" y="4385"/>
                    <a:pt x="2579" y="4375"/>
                    <a:pt x="2698" y="4356"/>
                  </a:cubicBezTo>
                  <a:cubicBezTo>
                    <a:pt x="3892" y="4161"/>
                    <a:pt x="4707" y="3036"/>
                    <a:pt x="4512" y="1842"/>
                  </a:cubicBezTo>
                  <a:cubicBezTo>
                    <a:pt x="4336" y="768"/>
                    <a:pt x="3407" y="0"/>
                    <a:pt x="2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40"/>
          <p:cNvSpPr txBox="1"/>
          <p:nvPr>
            <p:ph type="title"/>
          </p:nvPr>
        </p:nvSpPr>
        <p:spPr>
          <a:xfrm>
            <a:off x="1132350" y="670700"/>
            <a:ext cx="6879300" cy="578100"/>
          </a:xfrm>
          <a:prstGeom prst="rect">
            <a:avLst/>
          </a:prstGeom>
          <a:effectLst>
            <a:outerShdw blurRad="10001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A timeline always works fine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10" name="Google Shape;610;p40"/>
          <p:cNvSpPr txBox="1"/>
          <p:nvPr>
            <p:ph idx="4294967295" type="body"/>
          </p:nvPr>
        </p:nvSpPr>
        <p:spPr>
          <a:xfrm>
            <a:off x="1105013" y="3300888"/>
            <a:ext cx="854100" cy="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DAY 1</a:t>
            </a:r>
            <a:endParaRPr b="1"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1" name="Google Shape;611;p40"/>
          <p:cNvSpPr txBox="1"/>
          <p:nvPr>
            <p:ph idx="4294967295" type="body"/>
          </p:nvPr>
        </p:nvSpPr>
        <p:spPr>
          <a:xfrm>
            <a:off x="5036438" y="3300888"/>
            <a:ext cx="854100" cy="3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DAY 3</a:t>
            </a:r>
            <a:endParaRPr b="1"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2" name="Google Shape;612;p40"/>
          <p:cNvSpPr txBox="1"/>
          <p:nvPr>
            <p:ph idx="4294967295" type="body"/>
          </p:nvPr>
        </p:nvSpPr>
        <p:spPr>
          <a:xfrm>
            <a:off x="3064250" y="3300900"/>
            <a:ext cx="854100" cy="3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DAY 2</a:t>
            </a:r>
            <a:endParaRPr b="1"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3" name="Google Shape;613;p4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14" name="Google Shape;614;p40"/>
          <p:cNvSpPr txBox="1"/>
          <p:nvPr>
            <p:ph idx="4294967295" type="body"/>
          </p:nvPr>
        </p:nvSpPr>
        <p:spPr>
          <a:xfrm>
            <a:off x="7001338" y="3300888"/>
            <a:ext cx="854100" cy="3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DAY 4</a:t>
            </a:r>
            <a:endParaRPr b="1"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15" name="Google Shape;615;p40"/>
          <p:cNvGrpSpPr/>
          <p:nvPr/>
        </p:nvGrpSpPr>
        <p:grpSpPr>
          <a:xfrm>
            <a:off x="3358441" y="2752593"/>
            <a:ext cx="265727" cy="261895"/>
            <a:chOff x="-64774725" y="1916550"/>
            <a:chExt cx="319000" cy="314400"/>
          </a:xfrm>
        </p:grpSpPr>
        <p:sp>
          <p:nvSpPr>
            <p:cNvPr id="616" name="Google Shape;616;p40"/>
            <p:cNvSpPr/>
            <p:nvPr/>
          </p:nvSpPr>
          <p:spPr>
            <a:xfrm>
              <a:off x="-64774725" y="1916550"/>
              <a:ext cx="319000" cy="314400"/>
            </a:xfrm>
            <a:custGeom>
              <a:rect b="b" l="l" r="r" t="t"/>
              <a:pathLst>
                <a:path extrusionOk="0" h="12576" w="1276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-64636900" y="2010600"/>
              <a:ext cx="89800" cy="82525"/>
            </a:xfrm>
            <a:custGeom>
              <a:rect b="b" l="l" r="r" t="t"/>
              <a:pathLst>
                <a:path extrusionOk="0" h="3301" w="3592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40"/>
          <p:cNvGrpSpPr/>
          <p:nvPr/>
        </p:nvGrpSpPr>
        <p:grpSpPr>
          <a:xfrm>
            <a:off x="5322226" y="2755200"/>
            <a:ext cx="282552" cy="256692"/>
            <a:chOff x="-62518200" y="2692475"/>
            <a:chExt cx="318225" cy="289100"/>
          </a:xfrm>
        </p:grpSpPr>
        <p:sp>
          <p:nvSpPr>
            <p:cNvPr id="619" name="Google Shape;619;p40"/>
            <p:cNvSpPr/>
            <p:nvPr/>
          </p:nvSpPr>
          <p:spPr>
            <a:xfrm>
              <a:off x="-62518200" y="2692475"/>
              <a:ext cx="318225" cy="289100"/>
            </a:xfrm>
            <a:custGeom>
              <a:rect b="b" l="l" r="r" t="t"/>
              <a:pathLst>
                <a:path extrusionOk="0" h="11564" w="12729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-62335475" y="2804325"/>
              <a:ext cx="62250" cy="146525"/>
            </a:xfrm>
            <a:custGeom>
              <a:rect b="b" l="l" r="r" t="t"/>
              <a:pathLst>
                <a:path extrusionOk="0" h="5861" w="249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40"/>
          <p:cNvGrpSpPr/>
          <p:nvPr/>
        </p:nvGrpSpPr>
        <p:grpSpPr>
          <a:xfrm>
            <a:off x="1403722" y="2752595"/>
            <a:ext cx="256678" cy="261876"/>
            <a:chOff x="-65129950" y="2646800"/>
            <a:chExt cx="311125" cy="317425"/>
          </a:xfrm>
        </p:grpSpPr>
        <p:sp>
          <p:nvSpPr>
            <p:cNvPr id="622" name="Google Shape;622;p40"/>
            <p:cNvSpPr/>
            <p:nvPr/>
          </p:nvSpPr>
          <p:spPr>
            <a:xfrm>
              <a:off x="-65129950" y="2646800"/>
              <a:ext cx="311125" cy="317425"/>
            </a:xfrm>
            <a:custGeom>
              <a:rect b="b" l="l" r="r" t="t"/>
              <a:pathLst>
                <a:path extrusionOk="0" h="12697" w="12445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-65066950" y="2738175"/>
              <a:ext cx="187475" cy="185100"/>
            </a:xfrm>
            <a:custGeom>
              <a:rect b="b" l="l" r="r" t="t"/>
              <a:pathLst>
                <a:path extrusionOk="0" h="7404" w="7499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40"/>
          <p:cNvGrpSpPr/>
          <p:nvPr/>
        </p:nvGrpSpPr>
        <p:grpSpPr>
          <a:xfrm>
            <a:off x="7302819" y="2756740"/>
            <a:ext cx="251152" cy="253605"/>
            <a:chOff x="-59100700" y="1911950"/>
            <a:chExt cx="315875" cy="319000"/>
          </a:xfrm>
        </p:grpSpPr>
        <p:sp>
          <p:nvSpPr>
            <p:cNvPr id="625" name="Google Shape;625;p40"/>
            <p:cNvSpPr/>
            <p:nvPr/>
          </p:nvSpPr>
          <p:spPr>
            <a:xfrm>
              <a:off x="-59015625" y="19938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-58954200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-58891975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-59015625" y="2034825"/>
              <a:ext cx="20500" cy="21275"/>
            </a:xfrm>
            <a:custGeom>
              <a:rect b="b" l="l" r="r" t="t"/>
              <a:pathLst>
                <a:path extrusionOk="0" h="851" w="82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-58954200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-58891975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-59015625" y="20765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-58954200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-58891975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-59100700" y="1911950"/>
              <a:ext cx="315875" cy="319000"/>
            </a:xfrm>
            <a:custGeom>
              <a:rect b="b" l="l" r="r" t="t"/>
              <a:pathLst>
                <a:path extrusionOk="0" h="12760" w="12635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1"/>
          <p:cNvSpPr/>
          <p:nvPr/>
        </p:nvSpPr>
        <p:spPr>
          <a:xfrm flipH="1">
            <a:off x="4822475" y="763225"/>
            <a:ext cx="4342800" cy="43953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1"/>
          <p:cNvSpPr txBox="1"/>
          <p:nvPr>
            <p:ph type="title"/>
          </p:nvPr>
        </p:nvSpPr>
        <p:spPr>
          <a:xfrm>
            <a:off x="3647975" y="466800"/>
            <a:ext cx="5052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How many steps do you need?</a:t>
            </a:r>
            <a:endParaRPr b="1"/>
          </a:p>
        </p:txBody>
      </p:sp>
      <p:sp>
        <p:nvSpPr>
          <p:cNvPr id="641" name="Google Shape;641;p41"/>
          <p:cNvSpPr txBox="1"/>
          <p:nvPr>
            <p:ph idx="4294967295" type="body"/>
          </p:nvPr>
        </p:nvSpPr>
        <p:spPr>
          <a:xfrm>
            <a:off x="3890726" y="4110525"/>
            <a:ext cx="14313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latin typeface="Ubuntu"/>
                <a:ea typeface="Ubuntu"/>
                <a:cs typeface="Ubuntu"/>
                <a:sym typeface="Ubuntu"/>
              </a:rPr>
              <a:t>Branding companie</a:t>
            </a:r>
            <a:endParaRPr sz="10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41"/>
          <p:cNvSpPr txBox="1"/>
          <p:nvPr>
            <p:ph idx="4294967295" type="body"/>
          </p:nvPr>
        </p:nvSpPr>
        <p:spPr>
          <a:xfrm>
            <a:off x="5703700" y="2204125"/>
            <a:ext cx="12858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latin typeface="Ubuntu"/>
                <a:ea typeface="Ubuntu"/>
                <a:cs typeface="Ubuntu"/>
                <a:sym typeface="Ubuntu"/>
              </a:rPr>
              <a:t>Cash flow </a:t>
            </a:r>
            <a:endParaRPr sz="10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3" name="Google Shape;643;p41"/>
          <p:cNvSpPr txBox="1"/>
          <p:nvPr>
            <p:ph idx="4294967295" type="body"/>
          </p:nvPr>
        </p:nvSpPr>
        <p:spPr>
          <a:xfrm>
            <a:off x="4720125" y="3143275"/>
            <a:ext cx="14901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latin typeface="Ubuntu"/>
                <a:ea typeface="Ubuntu"/>
                <a:cs typeface="Ubuntu"/>
                <a:sym typeface="Ubuntu"/>
              </a:rPr>
              <a:t>Echipa functionala </a:t>
            </a:r>
            <a:endParaRPr sz="10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4" name="Google Shape;644;p4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solidFill>
                  <a:srgbClr val="B7B7B7"/>
                </a:solidFill>
              </a:rPr>
              <a:t>‹#›</a:t>
            </a:fld>
            <a:endParaRPr>
              <a:solidFill>
                <a:srgbClr val="B7B7B7"/>
              </a:solidFill>
            </a:endParaRPr>
          </a:p>
        </p:txBody>
      </p:sp>
      <p:sp>
        <p:nvSpPr>
          <p:cNvPr id="645" name="Google Shape;645;p41"/>
          <p:cNvSpPr txBox="1"/>
          <p:nvPr>
            <p:ph idx="4294967295" type="body"/>
          </p:nvPr>
        </p:nvSpPr>
        <p:spPr>
          <a:xfrm>
            <a:off x="6600900" y="1248125"/>
            <a:ext cx="12000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latin typeface="Ubuntu"/>
                <a:ea typeface="Ubuntu"/>
                <a:cs typeface="Ubuntu"/>
                <a:sym typeface="Ubuntu"/>
              </a:rPr>
              <a:t>Automarizare # digitalizare </a:t>
            </a:r>
            <a:endParaRPr sz="10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46" name="Google Shape;646;p41"/>
          <p:cNvGrpSpPr/>
          <p:nvPr/>
        </p:nvGrpSpPr>
        <p:grpSpPr>
          <a:xfrm>
            <a:off x="7078349" y="4343104"/>
            <a:ext cx="511956" cy="522323"/>
            <a:chOff x="-65129950" y="2646800"/>
            <a:chExt cx="311125" cy="317425"/>
          </a:xfrm>
        </p:grpSpPr>
        <p:sp>
          <p:nvSpPr>
            <p:cNvPr id="647" name="Google Shape;647;p41"/>
            <p:cNvSpPr/>
            <p:nvPr/>
          </p:nvSpPr>
          <p:spPr>
            <a:xfrm>
              <a:off x="-65129950" y="2646800"/>
              <a:ext cx="311125" cy="317425"/>
            </a:xfrm>
            <a:custGeom>
              <a:rect b="b" l="l" r="r" t="t"/>
              <a:pathLst>
                <a:path extrusionOk="0" h="12697" w="12445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-65066950" y="2738175"/>
              <a:ext cx="187475" cy="185100"/>
            </a:xfrm>
            <a:custGeom>
              <a:rect b="b" l="l" r="r" t="t"/>
              <a:pathLst>
                <a:path extrusionOk="0" h="7404" w="7499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41"/>
          <p:cNvSpPr/>
          <p:nvPr/>
        </p:nvSpPr>
        <p:spPr>
          <a:xfrm flipH="1">
            <a:off x="5866124" y="774048"/>
            <a:ext cx="3289800" cy="3329400"/>
          </a:xfrm>
          <a:prstGeom prst="rtTriangl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1"/>
          <p:cNvSpPr/>
          <p:nvPr/>
        </p:nvSpPr>
        <p:spPr>
          <a:xfrm flipH="1">
            <a:off x="7037623" y="774038"/>
            <a:ext cx="2118300" cy="21438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1"/>
          <p:cNvSpPr/>
          <p:nvPr/>
        </p:nvSpPr>
        <p:spPr>
          <a:xfrm flipH="1">
            <a:off x="8048325" y="763225"/>
            <a:ext cx="1107600" cy="11325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41"/>
          <p:cNvGrpSpPr/>
          <p:nvPr/>
        </p:nvGrpSpPr>
        <p:grpSpPr>
          <a:xfrm>
            <a:off x="7652574" y="3292197"/>
            <a:ext cx="502425" cy="491281"/>
            <a:chOff x="-64774725" y="1916550"/>
            <a:chExt cx="319000" cy="314400"/>
          </a:xfrm>
        </p:grpSpPr>
        <p:sp>
          <p:nvSpPr>
            <p:cNvPr id="653" name="Google Shape;653;p41"/>
            <p:cNvSpPr/>
            <p:nvPr/>
          </p:nvSpPr>
          <p:spPr>
            <a:xfrm>
              <a:off x="-64774725" y="1916550"/>
              <a:ext cx="319000" cy="314400"/>
            </a:xfrm>
            <a:custGeom>
              <a:rect b="b" l="l" r="r" t="t"/>
              <a:pathLst>
                <a:path extrusionOk="0" h="12576" w="1276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-64636900" y="2010600"/>
              <a:ext cx="89800" cy="82525"/>
            </a:xfrm>
            <a:custGeom>
              <a:rect b="b" l="l" r="r" t="t"/>
              <a:pathLst>
                <a:path extrusionOk="0" h="3301" w="3592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1"/>
          <p:cNvGrpSpPr/>
          <p:nvPr/>
        </p:nvGrpSpPr>
        <p:grpSpPr>
          <a:xfrm>
            <a:off x="8154992" y="2201118"/>
            <a:ext cx="523098" cy="475280"/>
            <a:chOff x="-62518200" y="2692475"/>
            <a:chExt cx="318225" cy="289100"/>
          </a:xfrm>
        </p:grpSpPr>
        <p:sp>
          <p:nvSpPr>
            <p:cNvPr id="656" name="Google Shape;656;p41"/>
            <p:cNvSpPr/>
            <p:nvPr/>
          </p:nvSpPr>
          <p:spPr>
            <a:xfrm>
              <a:off x="-62518200" y="2692475"/>
              <a:ext cx="318225" cy="289100"/>
            </a:xfrm>
            <a:custGeom>
              <a:rect b="b" l="l" r="r" t="t"/>
              <a:pathLst>
                <a:path extrusionOk="0" h="11564" w="12729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-62335475" y="2804325"/>
              <a:ext cx="62250" cy="146525"/>
            </a:xfrm>
            <a:custGeom>
              <a:rect b="b" l="l" r="r" t="t"/>
              <a:pathLst>
                <a:path extrusionOk="0" h="5861" w="249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1"/>
          <p:cNvGrpSpPr/>
          <p:nvPr/>
        </p:nvGrpSpPr>
        <p:grpSpPr>
          <a:xfrm>
            <a:off x="8678104" y="1272374"/>
            <a:ext cx="371279" cy="374921"/>
            <a:chOff x="-59100700" y="1911950"/>
            <a:chExt cx="315875" cy="319000"/>
          </a:xfrm>
        </p:grpSpPr>
        <p:sp>
          <p:nvSpPr>
            <p:cNvPr id="659" name="Google Shape;659;p41"/>
            <p:cNvSpPr/>
            <p:nvPr/>
          </p:nvSpPr>
          <p:spPr>
            <a:xfrm>
              <a:off x="-59015625" y="19938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-58954200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-58891975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-59015625" y="2034825"/>
              <a:ext cx="20500" cy="21275"/>
            </a:xfrm>
            <a:custGeom>
              <a:rect b="b" l="l" r="r" t="t"/>
              <a:pathLst>
                <a:path extrusionOk="0" h="851" w="82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-58954200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-58891975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-59015625" y="20765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-58954200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-58891975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-59100700" y="1911950"/>
              <a:ext cx="315875" cy="319000"/>
            </a:xfrm>
            <a:custGeom>
              <a:rect b="b" l="l" r="r" t="t"/>
              <a:pathLst>
                <a:path extrusionOk="0" h="12760" w="12635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41"/>
          <p:cNvSpPr txBox="1"/>
          <p:nvPr>
            <p:ph type="title"/>
          </p:nvPr>
        </p:nvSpPr>
        <p:spPr>
          <a:xfrm>
            <a:off x="3270925" y="4050575"/>
            <a:ext cx="5487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Mono Regular"/>
                <a:ea typeface="Roboto Mono Regular"/>
                <a:cs typeface="Roboto Mono Regular"/>
                <a:sym typeface="Roboto Mono Regular"/>
              </a:rPr>
              <a:t>01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670" name="Google Shape;670;p41"/>
          <p:cNvCxnSpPr/>
          <p:nvPr/>
        </p:nvCxnSpPr>
        <p:spPr>
          <a:xfrm>
            <a:off x="3819692" y="4121762"/>
            <a:ext cx="0" cy="324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1" name="Google Shape;671;p41"/>
          <p:cNvSpPr txBox="1"/>
          <p:nvPr>
            <p:ph type="title"/>
          </p:nvPr>
        </p:nvSpPr>
        <p:spPr>
          <a:xfrm>
            <a:off x="4098299" y="3083325"/>
            <a:ext cx="5487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Mono Regular"/>
                <a:ea typeface="Roboto Mono Regular"/>
                <a:cs typeface="Roboto Mono Regular"/>
                <a:sym typeface="Roboto Mono Regular"/>
              </a:rPr>
              <a:t>02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672" name="Google Shape;672;p41"/>
          <p:cNvCxnSpPr/>
          <p:nvPr/>
        </p:nvCxnSpPr>
        <p:spPr>
          <a:xfrm>
            <a:off x="4647075" y="3154514"/>
            <a:ext cx="0" cy="324600"/>
          </a:xfrm>
          <a:prstGeom prst="straightConnector1">
            <a:avLst/>
          </a:prstGeom>
          <a:noFill/>
          <a:ln cap="flat" cmpd="sng" w="38100">
            <a:solidFill>
              <a:srgbClr val="78E5E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3" name="Google Shape;673;p41"/>
          <p:cNvSpPr txBox="1"/>
          <p:nvPr>
            <p:ph type="title"/>
          </p:nvPr>
        </p:nvSpPr>
        <p:spPr>
          <a:xfrm>
            <a:off x="5077825" y="2144125"/>
            <a:ext cx="5487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Mono Regular"/>
                <a:ea typeface="Roboto Mono Regular"/>
                <a:cs typeface="Roboto Mono Regular"/>
                <a:sym typeface="Roboto Mono Regular"/>
              </a:rPr>
              <a:t>03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674" name="Google Shape;674;p41"/>
          <p:cNvCxnSpPr/>
          <p:nvPr/>
        </p:nvCxnSpPr>
        <p:spPr>
          <a:xfrm>
            <a:off x="5626519" y="2215381"/>
            <a:ext cx="0" cy="324600"/>
          </a:xfrm>
          <a:prstGeom prst="straightConnector1">
            <a:avLst/>
          </a:prstGeom>
          <a:noFill/>
          <a:ln cap="flat" cmpd="sng" w="38100">
            <a:solidFill>
              <a:srgbClr val="9100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41"/>
          <p:cNvSpPr txBox="1"/>
          <p:nvPr>
            <p:ph type="title"/>
          </p:nvPr>
        </p:nvSpPr>
        <p:spPr>
          <a:xfrm>
            <a:off x="5990326" y="1188200"/>
            <a:ext cx="5487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Mono Regular"/>
                <a:ea typeface="Roboto Mono Regular"/>
                <a:cs typeface="Roboto Mono Regular"/>
                <a:sym typeface="Roboto Mono Regular"/>
              </a:rPr>
              <a:t>04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676" name="Google Shape;676;p41"/>
          <p:cNvCxnSpPr/>
          <p:nvPr/>
        </p:nvCxnSpPr>
        <p:spPr>
          <a:xfrm>
            <a:off x="6539084" y="1259379"/>
            <a:ext cx="0" cy="324600"/>
          </a:xfrm>
          <a:prstGeom prst="straightConnector1">
            <a:avLst/>
          </a:prstGeom>
          <a:noFill/>
          <a:ln cap="flat" cmpd="sng" w="38100">
            <a:solidFill>
              <a:srgbClr val="E7496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41"/>
          <p:cNvSpPr/>
          <p:nvPr/>
        </p:nvSpPr>
        <p:spPr>
          <a:xfrm>
            <a:off x="10344975" y="658450"/>
            <a:ext cx="828600" cy="1038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2"/>
          <p:cNvSpPr txBox="1"/>
          <p:nvPr>
            <p:ph type="title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200"/>
              <a:t>4,498,300,000</a:t>
            </a:r>
            <a:endParaRPr sz="8200"/>
          </a:p>
        </p:txBody>
      </p:sp>
      <p:sp>
        <p:nvSpPr>
          <p:cNvPr id="683" name="Google Shape;683;p42"/>
          <p:cNvSpPr txBox="1"/>
          <p:nvPr>
            <p:ph idx="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84" name="Google Shape;684;p42"/>
          <p:cNvSpPr txBox="1"/>
          <p:nvPr>
            <p:ph idx="1" type="subTitle"/>
          </p:nvPr>
        </p:nvSpPr>
        <p:spPr>
          <a:xfrm>
            <a:off x="1065975" y="2919900"/>
            <a:ext cx="67119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CAT vrei sa ai cifra de afaceri???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90" name="Google Shape;690;p43"/>
          <p:cNvPicPr preferRelativeResize="0"/>
          <p:nvPr/>
        </p:nvPicPr>
        <p:blipFill rotWithShape="1">
          <a:blip r:embed="rId3">
            <a:alphaModFix/>
          </a:blip>
          <a:srcRect b="21179" l="0" r="0" t="0"/>
          <a:stretch/>
        </p:blipFill>
        <p:spPr>
          <a:xfrm>
            <a:off x="799142" y="1483187"/>
            <a:ext cx="3648950" cy="2240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1" name="Google Shape;691;p43"/>
          <p:cNvGrpSpPr/>
          <p:nvPr/>
        </p:nvGrpSpPr>
        <p:grpSpPr>
          <a:xfrm>
            <a:off x="673164" y="1360429"/>
            <a:ext cx="3899050" cy="2965643"/>
            <a:chOff x="3422350" y="731675"/>
            <a:chExt cx="4831537" cy="3674898"/>
          </a:xfrm>
        </p:grpSpPr>
        <p:sp>
          <p:nvSpPr>
            <p:cNvPr id="692" name="Google Shape;692;p43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3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rect b="b" l="l" r="r" t="t"/>
              <a:pathLst>
                <a:path extrusionOk="0" h="18395" w="15991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94" name="Google Shape;694;p43"/>
            <p:cNvSpPr/>
            <p:nvPr/>
          </p:nvSpPr>
          <p:spPr>
            <a:xfrm>
              <a:off x="5043518" y="3915067"/>
              <a:ext cx="399775" cy="459875"/>
            </a:xfrm>
            <a:custGeom>
              <a:rect b="b" l="l" r="r" t="t"/>
              <a:pathLst>
                <a:path extrusionOk="0" h="18395" w="15991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695" name="Google Shape;695;p43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5258919" y="4129800"/>
              <a:ext cx="29" cy="2369"/>
            </a:xfrm>
            <a:custGeom>
              <a:rect b="b" l="l" r="r" t="t"/>
              <a:pathLst>
                <a:path extrusionOk="0" h="82" w="1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5223962" y="4174089"/>
              <a:ext cx="2369" cy="7020"/>
            </a:xfrm>
            <a:custGeom>
              <a:rect b="b" l="l" r="r" t="t"/>
              <a:pathLst>
                <a:path extrusionOk="0" h="243" w="82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6447569" y="4174089"/>
              <a:ext cx="4709" cy="4680"/>
            </a:xfrm>
            <a:custGeom>
              <a:rect b="b" l="l" r="r" t="t"/>
              <a:pathLst>
                <a:path extrusionOk="0" h="162" w="163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6417292" y="4132140"/>
              <a:ext cx="29" cy="2369"/>
            </a:xfrm>
            <a:custGeom>
              <a:rect b="b" l="l" r="r" t="t"/>
              <a:pathLst>
                <a:path extrusionOk="0" h="82" w="1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5028174" y="4248712"/>
              <a:ext cx="1619862" cy="97879"/>
            </a:xfrm>
            <a:custGeom>
              <a:rect b="b" l="l" r="r" t="t"/>
              <a:pathLst>
                <a:path extrusionOk="0" h="3388" w="5607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5282233" y="3789534"/>
              <a:ext cx="1109434" cy="300687"/>
            </a:xfrm>
            <a:custGeom>
              <a:rect b="b" l="l" r="r" t="t"/>
              <a:pathLst>
                <a:path extrusionOk="0" h="10408" w="38402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6482526" y="4213697"/>
              <a:ext cx="9360" cy="9360"/>
            </a:xfrm>
            <a:custGeom>
              <a:rect b="b" l="l" r="r" t="t"/>
              <a:pathLst>
                <a:path extrusionOk="0" h="324" w="324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5184353" y="4213697"/>
              <a:ext cx="9331" cy="9360"/>
            </a:xfrm>
            <a:custGeom>
              <a:rect b="b" l="l" r="r" t="t"/>
              <a:pathLst>
                <a:path extrusionOk="0" h="324" w="323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5151708" y="4085512"/>
              <a:ext cx="1377475" cy="167851"/>
            </a:xfrm>
            <a:custGeom>
              <a:rect b="b" l="l" r="r" t="t"/>
              <a:pathLst>
                <a:path extrusionOk="0" h="5810" w="4768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5016531" y="4343477"/>
              <a:ext cx="1645401" cy="63096"/>
            </a:xfrm>
            <a:custGeom>
              <a:rect b="b" l="l" r="r" t="t"/>
              <a:pathLst>
                <a:path extrusionOk="0" h="2184" w="56954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5230953" y="785292"/>
              <a:ext cx="3022934" cy="3160162"/>
            </a:xfrm>
            <a:custGeom>
              <a:rect b="b" l="l" r="r" t="t"/>
              <a:pathLst>
                <a:path extrusionOk="0" h="109386" w="104636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5258919" y="803926"/>
              <a:ext cx="2967003" cy="2959983"/>
            </a:xfrm>
            <a:custGeom>
              <a:rect b="b" l="l" r="r" t="t"/>
              <a:pathLst>
                <a:path extrusionOk="0" h="102457" w="10270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3422350" y="731675"/>
              <a:ext cx="4812901" cy="3057819"/>
            </a:xfrm>
            <a:custGeom>
              <a:rect b="b" l="l" r="r" t="t"/>
              <a:pathLst>
                <a:path extrusionOk="0" h="105926" w="166594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3447978" y="759551"/>
              <a:ext cx="4766301" cy="3004358"/>
            </a:xfrm>
            <a:custGeom>
              <a:rect b="b" l="l" r="r" t="t"/>
              <a:pathLst>
                <a:path extrusionOk="0" h="103993" w="164981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5801964" y="796934"/>
              <a:ext cx="62980" cy="51915"/>
            </a:xfrm>
            <a:custGeom>
              <a:rect b="b" l="l" r="r" t="t"/>
              <a:pathLst>
                <a:path extrusionOk="0" h="1797" w="218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5818287" y="801615"/>
              <a:ext cx="39666" cy="41977"/>
            </a:xfrm>
            <a:custGeom>
              <a:rect b="b" l="l" r="r" t="t"/>
              <a:pathLst>
                <a:path extrusionOk="0" h="1453" w="1373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3"/>
          <p:cNvSpPr txBox="1"/>
          <p:nvPr>
            <p:ph idx="8" type="title"/>
          </p:nvPr>
        </p:nvSpPr>
        <p:spPr>
          <a:xfrm>
            <a:off x="5192900" y="660775"/>
            <a:ext cx="3372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Explain your work</a:t>
            </a:r>
            <a:endParaRPr/>
          </a:p>
        </p:txBody>
      </p:sp>
      <p:sp>
        <p:nvSpPr>
          <p:cNvPr id="716" name="Google Shape;716;p43"/>
          <p:cNvSpPr txBox="1"/>
          <p:nvPr>
            <p:ph type="title"/>
          </p:nvPr>
        </p:nvSpPr>
        <p:spPr>
          <a:xfrm>
            <a:off x="5651075" y="1346428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 de prezentare</a:t>
            </a:r>
            <a:endParaRPr/>
          </a:p>
        </p:txBody>
      </p:sp>
      <p:sp>
        <p:nvSpPr>
          <p:cNvPr id="717" name="Google Shape;717;p43"/>
          <p:cNvSpPr txBox="1"/>
          <p:nvPr>
            <p:ph idx="4" type="title"/>
          </p:nvPr>
        </p:nvSpPr>
        <p:spPr>
          <a:xfrm>
            <a:off x="5651075" y="2961778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Webinarii</a:t>
            </a:r>
            <a:endParaRPr/>
          </a:p>
        </p:txBody>
      </p:sp>
      <p:sp>
        <p:nvSpPr>
          <p:cNvPr id="718" name="Google Shape;718;p43"/>
          <p:cNvSpPr txBox="1"/>
          <p:nvPr>
            <p:ph idx="6" type="title"/>
          </p:nvPr>
        </p:nvSpPr>
        <p:spPr>
          <a:xfrm>
            <a:off x="5651075" y="3740428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Ambasadori</a:t>
            </a:r>
            <a:endParaRPr/>
          </a:p>
        </p:txBody>
      </p:sp>
      <p:sp>
        <p:nvSpPr>
          <p:cNvPr id="719" name="Google Shape;719;p43"/>
          <p:cNvSpPr txBox="1"/>
          <p:nvPr>
            <p:ph idx="2" type="title"/>
          </p:nvPr>
        </p:nvSpPr>
        <p:spPr>
          <a:xfrm>
            <a:off x="5651075" y="2154103"/>
            <a:ext cx="2634900" cy="4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prezentare video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6" type="title"/>
          </p:nvPr>
        </p:nvSpPr>
        <p:spPr>
          <a:xfrm>
            <a:off x="-160050" y="2448822"/>
            <a:ext cx="1230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172" name="Google Shape;172;p26"/>
          <p:cNvSpPr txBox="1"/>
          <p:nvPr>
            <p:ph idx="9" type="title"/>
          </p:nvPr>
        </p:nvSpPr>
        <p:spPr>
          <a:xfrm>
            <a:off x="-160050" y="3582222"/>
            <a:ext cx="1230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173" name="Google Shape;173;p26"/>
          <p:cNvSpPr txBox="1"/>
          <p:nvPr>
            <p:ph type="title"/>
          </p:nvPr>
        </p:nvSpPr>
        <p:spPr>
          <a:xfrm>
            <a:off x="562113" y="-145875"/>
            <a:ext cx="64584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C</a:t>
            </a:r>
            <a:r>
              <a:rPr lang="es" sz="3600"/>
              <a:t>ontents</a:t>
            </a:r>
            <a:endParaRPr sz="3600"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5" name="Google Shape;175;p26"/>
          <p:cNvSpPr txBox="1"/>
          <p:nvPr>
            <p:ph idx="4" type="subTitle"/>
          </p:nvPr>
        </p:nvSpPr>
        <p:spPr>
          <a:xfrm flipH="1">
            <a:off x="1468050" y="2265700"/>
            <a:ext cx="4032000" cy="5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To do list </a:t>
            </a:r>
            <a:endParaRPr/>
          </a:p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 flipH="1">
            <a:off x="1468050" y="1152690"/>
            <a:ext cx="4032000" cy="5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Beneficii</a:t>
            </a:r>
            <a:endParaRPr/>
          </a:p>
        </p:txBody>
      </p:sp>
      <p:sp>
        <p:nvSpPr>
          <p:cNvPr id="177" name="Google Shape;177;p26"/>
          <p:cNvSpPr txBox="1"/>
          <p:nvPr>
            <p:ph idx="2" type="subTitle"/>
          </p:nvPr>
        </p:nvSpPr>
        <p:spPr>
          <a:xfrm>
            <a:off x="1466675" y="1529000"/>
            <a:ext cx="2827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ce sa renunti la un salariu sigur la data fixa </a:t>
            </a:r>
            <a:endParaRPr/>
          </a:p>
        </p:txBody>
      </p:sp>
      <p:sp>
        <p:nvSpPr>
          <p:cNvPr id="178" name="Google Shape;178;p26"/>
          <p:cNvSpPr txBox="1"/>
          <p:nvPr>
            <p:ph idx="3" type="title"/>
          </p:nvPr>
        </p:nvSpPr>
        <p:spPr>
          <a:xfrm>
            <a:off x="-160050" y="1335812"/>
            <a:ext cx="1230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179" name="Google Shape;179;p26"/>
          <p:cNvSpPr txBox="1"/>
          <p:nvPr>
            <p:ph idx="7" type="subTitle"/>
          </p:nvPr>
        </p:nvSpPr>
        <p:spPr>
          <a:xfrm flipH="1">
            <a:off x="1468050" y="3399100"/>
            <a:ext cx="4032000" cy="5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Vanzare, brand personal </a:t>
            </a:r>
            <a:endParaRPr/>
          </a:p>
        </p:txBody>
      </p:sp>
      <p:sp>
        <p:nvSpPr>
          <p:cNvPr id="180" name="Google Shape;180;p26"/>
          <p:cNvSpPr txBox="1"/>
          <p:nvPr>
            <p:ph idx="8" type="subTitle"/>
          </p:nvPr>
        </p:nvSpPr>
        <p:spPr>
          <a:xfrm>
            <a:off x="1466675" y="3775400"/>
            <a:ext cx="2827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Cel mai important lucru este sa vinzi serviciile sau produsele pe care le ai </a:t>
            </a:r>
            <a:endParaRPr/>
          </a:p>
        </p:txBody>
      </p:sp>
      <p:sp>
        <p:nvSpPr>
          <p:cNvPr id="181" name="Google Shape;181;p26"/>
          <p:cNvSpPr txBox="1"/>
          <p:nvPr>
            <p:ph idx="5" type="subTitle"/>
          </p:nvPr>
        </p:nvSpPr>
        <p:spPr>
          <a:xfrm>
            <a:off x="1466675" y="2642005"/>
            <a:ext cx="2827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Primii pasi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4"/>
          <p:cNvSpPr txBox="1"/>
          <p:nvPr>
            <p:ph type="title"/>
          </p:nvPr>
        </p:nvSpPr>
        <p:spPr>
          <a:xfrm>
            <a:off x="4894686" y="660775"/>
            <a:ext cx="3372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Talk about your TEAM</a:t>
            </a:r>
            <a:endParaRPr/>
          </a:p>
        </p:txBody>
      </p:sp>
      <p:sp>
        <p:nvSpPr>
          <p:cNvPr id="725" name="Google Shape;725;p44"/>
          <p:cNvSpPr/>
          <p:nvPr/>
        </p:nvSpPr>
        <p:spPr>
          <a:xfrm>
            <a:off x="5036200" y="3033900"/>
            <a:ext cx="1536300" cy="1546200"/>
          </a:xfrm>
          <a:prstGeom prst="rect">
            <a:avLst/>
          </a:prstGeom>
          <a:solidFill>
            <a:srgbClr val="E749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4"/>
          <p:cNvSpPr/>
          <p:nvPr/>
        </p:nvSpPr>
        <p:spPr>
          <a:xfrm>
            <a:off x="6711100" y="3033900"/>
            <a:ext cx="1536300" cy="154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4"/>
          <p:cNvSpPr/>
          <p:nvPr/>
        </p:nvSpPr>
        <p:spPr>
          <a:xfrm>
            <a:off x="5036200" y="1357500"/>
            <a:ext cx="1536300" cy="1546200"/>
          </a:xfrm>
          <a:prstGeom prst="rect">
            <a:avLst/>
          </a:prstGeom>
          <a:solidFill>
            <a:srgbClr val="9100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4"/>
          <p:cNvSpPr/>
          <p:nvPr/>
        </p:nvSpPr>
        <p:spPr>
          <a:xfrm>
            <a:off x="6700950" y="1357500"/>
            <a:ext cx="1536300" cy="1546200"/>
          </a:xfrm>
          <a:prstGeom prst="rect">
            <a:avLst/>
          </a:prstGeom>
          <a:solidFill>
            <a:srgbClr val="78E5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9" name="Google Shape;729;p44"/>
          <p:cNvGrpSpPr/>
          <p:nvPr/>
        </p:nvGrpSpPr>
        <p:grpSpPr>
          <a:xfrm>
            <a:off x="5465782" y="3213905"/>
            <a:ext cx="677151" cy="673800"/>
            <a:chOff x="-55202750" y="3198925"/>
            <a:chExt cx="318225" cy="316650"/>
          </a:xfrm>
        </p:grpSpPr>
        <p:sp>
          <p:nvSpPr>
            <p:cNvPr id="730" name="Google Shape;730;p44"/>
            <p:cNvSpPr/>
            <p:nvPr/>
          </p:nvSpPr>
          <p:spPr>
            <a:xfrm>
              <a:off x="-55130275" y="3293425"/>
              <a:ext cx="167775" cy="168575"/>
            </a:xfrm>
            <a:custGeom>
              <a:rect b="b" l="l" r="r" t="t"/>
              <a:pathLst>
                <a:path extrusionOk="0" h="6743" w="6711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-55202750" y="3198925"/>
              <a:ext cx="318225" cy="316650"/>
            </a:xfrm>
            <a:custGeom>
              <a:rect b="b" l="l" r="r" t="t"/>
              <a:pathLst>
                <a:path extrusionOk="0" h="12666" w="12729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732" name="Google Shape;732;p44"/>
          <p:cNvSpPr txBox="1"/>
          <p:nvPr/>
        </p:nvSpPr>
        <p:spPr>
          <a:xfrm>
            <a:off x="6711112" y="2300725"/>
            <a:ext cx="1536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CONSULTANT</a:t>
            </a:r>
            <a:endParaRPr b="1"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3" name="Google Shape;733;p44"/>
          <p:cNvSpPr txBox="1"/>
          <p:nvPr/>
        </p:nvSpPr>
        <p:spPr>
          <a:xfrm>
            <a:off x="6711100" y="2462600"/>
            <a:ext cx="15363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Some words about this person</a:t>
            </a:r>
            <a:endParaRPr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34" name="Google Shape;734;p44"/>
          <p:cNvGrpSpPr/>
          <p:nvPr/>
        </p:nvGrpSpPr>
        <p:grpSpPr>
          <a:xfrm>
            <a:off x="7156958" y="3194729"/>
            <a:ext cx="624291" cy="712104"/>
            <a:chOff x="-57940525" y="3590375"/>
            <a:chExt cx="279625" cy="319000"/>
          </a:xfrm>
        </p:grpSpPr>
        <p:sp>
          <p:nvSpPr>
            <p:cNvPr id="735" name="Google Shape;735;p44"/>
            <p:cNvSpPr/>
            <p:nvPr/>
          </p:nvSpPr>
          <p:spPr>
            <a:xfrm>
              <a:off x="-57940525" y="3727425"/>
              <a:ext cx="18150" cy="63800"/>
            </a:xfrm>
            <a:custGeom>
              <a:rect b="b" l="l" r="r" t="t"/>
              <a:pathLst>
                <a:path extrusionOk="0" h="2552" w="726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-57904300" y="3686450"/>
              <a:ext cx="205600" cy="111075"/>
            </a:xfrm>
            <a:custGeom>
              <a:rect b="b" l="l" r="r" t="t"/>
              <a:pathLst>
                <a:path extrusionOk="0" h="4443" w="8224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-57903500" y="3590375"/>
              <a:ext cx="205575" cy="117375"/>
            </a:xfrm>
            <a:custGeom>
              <a:rect b="b" l="l" r="r" t="t"/>
              <a:pathLst>
                <a:path extrusionOk="0" h="4695" w="8223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-57903500" y="3798700"/>
              <a:ext cx="204800" cy="110675"/>
            </a:xfrm>
            <a:custGeom>
              <a:rect b="b" l="l" r="r" t="t"/>
              <a:pathLst>
                <a:path extrusionOk="0" h="4427" w="8192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-57679825" y="372662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40" name="Google Shape;740;p44"/>
          <p:cNvGrpSpPr/>
          <p:nvPr/>
        </p:nvGrpSpPr>
        <p:grpSpPr>
          <a:xfrm>
            <a:off x="5491469" y="1578725"/>
            <a:ext cx="625758" cy="625821"/>
            <a:chOff x="-57568775" y="3198925"/>
            <a:chExt cx="318225" cy="318225"/>
          </a:xfrm>
        </p:grpSpPr>
        <p:sp>
          <p:nvSpPr>
            <p:cNvPr id="741" name="Google Shape;741;p44"/>
            <p:cNvSpPr/>
            <p:nvPr/>
          </p:nvSpPr>
          <p:spPr>
            <a:xfrm>
              <a:off x="-57530950" y="337377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-57568775" y="3406850"/>
              <a:ext cx="99275" cy="110300"/>
            </a:xfrm>
            <a:custGeom>
              <a:rect b="b" l="l" r="r" t="t"/>
              <a:pathLst>
                <a:path extrusionOk="0" h="4412" w="3971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-57494725" y="3254850"/>
              <a:ext cx="207175" cy="262300"/>
            </a:xfrm>
            <a:custGeom>
              <a:rect b="b" l="l" r="r" t="t"/>
              <a:pathLst>
                <a:path extrusionOk="0" h="10492" w="8287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-57269475" y="3372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-57436450" y="3198925"/>
              <a:ext cx="185900" cy="154400"/>
            </a:xfrm>
            <a:custGeom>
              <a:rect b="b" l="l" r="r" t="t"/>
              <a:pathLst>
                <a:path extrusionOk="0" h="6176" w="7436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-57532525" y="3215450"/>
              <a:ext cx="77975" cy="148900"/>
            </a:xfrm>
            <a:custGeom>
              <a:rect b="b" l="l" r="r" t="t"/>
              <a:pathLst>
                <a:path extrusionOk="0" h="5956" w="3119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47" name="Google Shape;747;p44"/>
          <p:cNvGrpSpPr/>
          <p:nvPr/>
        </p:nvGrpSpPr>
        <p:grpSpPr>
          <a:xfrm>
            <a:off x="7166357" y="1535496"/>
            <a:ext cx="625773" cy="712092"/>
            <a:chOff x="-52832000" y="3192625"/>
            <a:chExt cx="279625" cy="318225"/>
          </a:xfrm>
        </p:grpSpPr>
        <p:sp>
          <p:nvSpPr>
            <p:cNvPr id="748" name="Google Shape;748;p44"/>
            <p:cNvSpPr/>
            <p:nvPr/>
          </p:nvSpPr>
          <p:spPr>
            <a:xfrm>
              <a:off x="-52574450" y="3306025"/>
              <a:ext cx="22075" cy="110300"/>
            </a:xfrm>
            <a:custGeom>
              <a:rect b="b" l="l" r="r" t="t"/>
              <a:pathLst>
                <a:path extrusionOk="0" h="4412" w="883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-52826475" y="3192625"/>
              <a:ext cx="267800" cy="100050"/>
            </a:xfrm>
            <a:custGeom>
              <a:rect b="b" l="l" r="r" t="t"/>
              <a:pathLst>
                <a:path extrusionOk="0" h="4002" w="10712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-52794975" y="3361175"/>
              <a:ext cx="204800" cy="149675"/>
            </a:xfrm>
            <a:custGeom>
              <a:rect b="b" l="l" r="r" t="t"/>
              <a:pathLst>
                <a:path extrusionOk="0" h="5987" w="8192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-52791025" y="3231225"/>
              <a:ext cx="137850" cy="74825"/>
            </a:xfrm>
            <a:custGeom>
              <a:rect b="b" l="l" r="r" t="t"/>
              <a:pathLst>
                <a:path extrusionOk="0" h="2993" w="5514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-52683125" y="3361950"/>
              <a:ext cx="74825" cy="37850"/>
            </a:xfrm>
            <a:custGeom>
              <a:rect b="b" l="l" r="r" t="t"/>
              <a:pathLst>
                <a:path extrusionOk="0" h="1514" w="2993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-52794975" y="3247750"/>
              <a:ext cx="204800" cy="104000"/>
            </a:xfrm>
            <a:custGeom>
              <a:rect b="b" l="l" r="r" t="t"/>
              <a:pathLst>
                <a:path extrusionOk="0" h="4160" w="8192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-52776850" y="3361950"/>
              <a:ext cx="74825" cy="37850"/>
            </a:xfrm>
            <a:custGeom>
              <a:rect b="b" l="l" r="r" t="t"/>
              <a:pathLst>
                <a:path extrusionOk="0" h="1514" w="2993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-52832000" y="3306025"/>
              <a:ext cx="21300" cy="110300"/>
            </a:xfrm>
            <a:custGeom>
              <a:rect b="b" l="l" r="r" t="t"/>
              <a:pathLst>
                <a:path extrusionOk="0" h="4412" w="852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756" name="Google Shape;756;p4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7" name="Google Shape;757;p44"/>
          <p:cNvSpPr txBox="1"/>
          <p:nvPr/>
        </p:nvSpPr>
        <p:spPr>
          <a:xfrm>
            <a:off x="5036212" y="2300725"/>
            <a:ext cx="1536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COACH</a:t>
            </a:r>
            <a:endParaRPr b="1"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8" name="Google Shape;758;p44"/>
          <p:cNvSpPr txBox="1"/>
          <p:nvPr/>
        </p:nvSpPr>
        <p:spPr>
          <a:xfrm>
            <a:off x="5036200" y="2462600"/>
            <a:ext cx="15363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Some words about this person</a:t>
            </a:r>
            <a:endParaRPr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9" name="Google Shape;759;p44"/>
          <p:cNvSpPr txBox="1"/>
          <p:nvPr/>
        </p:nvSpPr>
        <p:spPr>
          <a:xfrm>
            <a:off x="5036200" y="4000875"/>
            <a:ext cx="1536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MANAGER</a:t>
            </a:r>
            <a:endParaRPr b="1"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0" name="Google Shape;760;p44"/>
          <p:cNvSpPr txBox="1"/>
          <p:nvPr/>
        </p:nvSpPr>
        <p:spPr>
          <a:xfrm>
            <a:off x="5036188" y="4162750"/>
            <a:ext cx="15363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Some words about this person</a:t>
            </a:r>
            <a:endParaRPr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1" name="Google Shape;761;p44"/>
          <p:cNvSpPr txBox="1"/>
          <p:nvPr/>
        </p:nvSpPr>
        <p:spPr>
          <a:xfrm>
            <a:off x="6711112" y="4000875"/>
            <a:ext cx="1536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PROGRAMMER</a:t>
            </a:r>
            <a:endParaRPr b="1"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2" name="Google Shape;762;p44"/>
          <p:cNvSpPr txBox="1"/>
          <p:nvPr/>
        </p:nvSpPr>
        <p:spPr>
          <a:xfrm>
            <a:off x="6711100" y="4162750"/>
            <a:ext cx="15363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Some words about this person</a:t>
            </a:r>
            <a:endParaRPr sz="9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3" name="Google Shape;763;p44"/>
          <p:cNvPicPr preferRelativeResize="0"/>
          <p:nvPr/>
        </p:nvPicPr>
        <p:blipFill rotWithShape="1">
          <a:blip r:embed="rId3">
            <a:alphaModFix/>
          </a:blip>
          <a:srcRect b="1208" l="24659" r="22951" t="2126"/>
          <a:stretch/>
        </p:blipFill>
        <p:spPr>
          <a:xfrm>
            <a:off x="-77275" y="0"/>
            <a:ext cx="4188750" cy="515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45"/>
          <p:cNvGrpSpPr/>
          <p:nvPr/>
        </p:nvGrpSpPr>
        <p:grpSpPr>
          <a:xfrm>
            <a:off x="984849" y="1630841"/>
            <a:ext cx="1196481" cy="1193705"/>
            <a:chOff x="2637425" y="5179000"/>
            <a:chExt cx="196725" cy="196275"/>
          </a:xfrm>
        </p:grpSpPr>
        <p:sp>
          <p:nvSpPr>
            <p:cNvPr id="769" name="Google Shape;769;p45"/>
            <p:cNvSpPr/>
            <p:nvPr/>
          </p:nvSpPr>
          <p:spPr>
            <a:xfrm>
              <a:off x="2639050" y="5248050"/>
              <a:ext cx="35350" cy="17525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2648425" y="5221550"/>
              <a:ext cx="34275" cy="25975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2665725" y="5200075"/>
              <a:ext cx="30150" cy="31950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2689175" y="5185475"/>
              <a:ext cx="23275" cy="35000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5"/>
            <p:cNvSpPr/>
            <p:nvPr/>
          </p:nvSpPr>
          <p:spPr>
            <a:xfrm>
              <a:off x="2716750" y="5179000"/>
              <a:ext cx="14275" cy="35000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2742550" y="5179175"/>
              <a:ext cx="15150" cy="35350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2761100" y="5186550"/>
              <a:ext cx="24025" cy="35025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2777350" y="5201900"/>
              <a:ext cx="30675" cy="31575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2797525" y="5250925"/>
              <a:ext cx="35550" cy="16625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2799150" y="5278875"/>
              <a:ext cx="35000" cy="12825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2793575" y="5297825"/>
              <a:ext cx="35350" cy="21825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5"/>
            <p:cNvSpPr/>
            <p:nvPr/>
          </p:nvSpPr>
          <p:spPr>
            <a:xfrm>
              <a:off x="2782925" y="5314775"/>
              <a:ext cx="32475" cy="29225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5"/>
            <p:cNvSpPr/>
            <p:nvPr/>
          </p:nvSpPr>
          <p:spPr>
            <a:xfrm>
              <a:off x="2767975" y="5328275"/>
              <a:ext cx="26875" cy="33925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2750125" y="5337300"/>
              <a:ext cx="18950" cy="3555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2728475" y="5340900"/>
              <a:ext cx="11750" cy="34375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2699800" y="5336750"/>
              <a:ext cx="19875" cy="35375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2674375" y="5327200"/>
              <a:ext cx="27800" cy="3357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5"/>
            <p:cNvSpPr/>
            <p:nvPr/>
          </p:nvSpPr>
          <p:spPr>
            <a:xfrm>
              <a:off x="2654550" y="5313150"/>
              <a:ext cx="33025" cy="28675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2641750" y="5296000"/>
              <a:ext cx="35350" cy="21125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637425" y="5277075"/>
              <a:ext cx="34650" cy="11750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789950" y="5224075"/>
              <a:ext cx="34475" cy="25075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5"/>
          <p:cNvGrpSpPr/>
          <p:nvPr/>
        </p:nvGrpSpPr>
        <p:grpSpPr>
          <a:xfrm>
            <a:off x="2963112" y="1630841"/>
            <a:ext cx="1196481" cy="1193705"/>
            <a:chOff x="2637425" y="5179000"/>
            <a:chExt cx="196725" cy="196275"/>
          </a:xfrm>
        </p:grpSpPr>
        <p:sp>
          <p:nvSpPr>
            <p:cNvPr id="791" name="Google Shape;791;p45"/>
            <p:cNvSpPr/>
            <p:nvPr/>
          </p:nvSpPr>
          <p:spPr>
            <a:xfrm>
              <a:off x="2639050" y="5248050"/>
              <a:ext cx="35350" cy="17525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648425" y="5221550"/>
              <a:ext cx="34275" cy="25975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665725" y="5200075"/>
              <a:ext cx="30150" cy="31950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689175" y="5185475"/>
              <a:ext cx="23275" cy="35000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5"/>
            <p:cNvSpPr/>
            <p:nvPr/>
          </p:nvSpPr>
          <p:spPr>
            <a:xfrm>
              <a:off x="2716750" y="5179000"/>
              <a:ext cx="14275" cy="35000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2742550" y="5179175"/>
              <a:ext cx="15150" cy="35350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2761100" y="5186550"/>
              <a:ext cx="24025" cy="35025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2777350" y="5201900"/>
              <a:ext cx="30675" cy="31575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2797525" y="5250925"/>
              <a:ext cx="35550" cy="16625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2799150" y="5278875"/>
              <a:ext cx="35000" cy="12825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2793575" y="5297825"/>
              <a:ext cx="35350" cy="21825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2782925" y="5314775"/>
              <a:ext cx="32475" cy="29225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2767975" y="5328275"/>
              <a:ext cx="26875" cy="33925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2750125" y="5337300"/>
              <a:ext cx="18950" cy="3555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2728475" y="5340900"/>
              <a:ext cx="11750" cy="34375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2699800" y="5336750"/>
              <a:ext cx="19875" cy="35375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2674375" y="5327200"/>
              <a:ext cx="27800" cy="3357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654550" y="5313150"/>
              <a:ext cx="33025" cy="28675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2641750" y="5296000"/>
              <a:ext cx="35350" cy="21125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2637425" y="5277075"/>
              <a:ext cx="34650" cy="11750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2789950" y="5224075"/>
              <a:ext cx="34475" cy="25075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5"/>
          <p:cNvGrpSpPr/>
          <p:nvPr/>
        </p:nvGrpSpPr>
        <p:grpSpPr>
          <a:xfrm>
            <a:off x="4941374" y="1630841"/>
            <a:ext cx="1196481" cy="1193705"/>
            <a:chOff x="2637425" y="5179000"/>
            <a:chExt cx="196725" cy="196275"/>
          </a:xfrm>
        </p:grpSpPr>
        <p:sp>
          <p:nvSpPr>
            <p:cNvPr id="813" name="Google Shape;813;p45"/>
            <p:cNvSpPr/>
            <p:nvPr/>
          </p:nvSpPr>
          <p:spPr>
            <a:xfrm>
              <a:off x="2639050" y="5248050"/>
              <a:ext cx="35350" cy="17525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2648425" y="5221550"/>
              <a:ext cx="34275" cy="25975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2665725" y="5200075"/>
              <a:ext cx="30150" cy="31950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2689175" y="5185475"/>
              <a:ext cx="23275" cy="35000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2716750" y="5179000"/>
              <a:ext cx="14275" cy="35000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2742550" y="5179175"/>
              <a:ext cx="15150" cy="35350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2761100" y="5186550"/>
              <a:ext cx="24025" cy="35025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2777350" y="5201900"/>
              <a:ext cx="30675" cy="31575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2797525" y="5250925"/>
              <a:ext cx="35550" cy="16625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2799150" y="5278875"/>
              <a:ext cx="35000" cy="12825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2793575" y="5297825"/>
              <a:ext cx="35350" cy="21825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2782925" y="5314775"/>
              <a:ext cx="32475" cy="29225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2767975" y="5328275"/>
              <a:ext cx="26875" cy="33925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2750125" y="5337300"/>
              <a:ext cx="18950" cy="3555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5"/>
            <p:cNvSpPr/>
            <p:nvPr/>
          </p:nvSpPr>
          <p:spPr>
            <a:xfrm>
              <a:off x="2728475" y="5340900"/>
              <a:ext cx="11750" cy="34375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5"/>
            <p:cNvSpPr/>
            <p:nvPr/>
          </p:nvSpPr>
          <p:spPr>
            <a:xfrm>
              <a:off x="2699800" y="5336750"/>
              <a:ext cx="19875" cy="35375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5"/>
            <p:cNvSpPr/>
            <p:nvPr/>
          </p:nvSpPr>
          <p:spPr>
            <a:xfrm>
              <a:off x="2674375" y="5327200"/>
              <a:ext cx="27800" cy="3357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2654550" y="5313150"/>
              <a:ext cx="33025" cy="28675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2641750" y="5296000"/>
              <a:ext cx="35350" cy="21125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5"/>
            <p:cNvSpPr/>
            <p:nvPr/>
          </p:nvSpPr>
          <p:spPr>
            <a:xfrm>
              <a:off x="2637425" y="5277075"/>
              <a:ext cx="34650" cy="11750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5"/>
            <p:cNvSpPr/>
            <p:nvPr/>
          </p:nvSpPr>
          <p:spPr>
            <a:xfrm>
              <a:off x="2789950" y="5224075"/>
              <a:ext cx="34475" cy="25075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5"/>
          <p:cNvGrpSpPr/>
          <p:nvPr/>
        </p:nvGrpSpPr>
        <p:grpSpPr>
          <a:xfrm>
            <a:off x="6807824" y="1630841"/>
            <a:ext cx="1196481" cy="1193705"/>
            <a:chOff x="2637425" y="5179000"/>
            <a:chExt cx="196725" cy="196275"/>
          </a:xfrm>
        </p:grpSpPr>
        <p:sp>
          <p:nvSpPr>
            <p:cNvPr id="835" name="Google Shape;835;p45"/>
            <p:cNvSpPr/>
            <p:nvPr/>
          </p:nvSpPr>
          <p:spPr>
            <a:xfrm>
              <a:off x="2639050" y="5248050"/>
              <a:ext cx="35350" cy="17525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5"/>
            <p:cNvSpPr/>
            <p:nvPr/>
          </p:nvSpPr>
          <p:spPr>
            <a:xfrm>
              <a:off x="2648425" y="5221550"/>
              <a:ext cx="34275" cy="25975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5"/>
            <p:cNvSpPr/>
            <p:nvPr/>
          </p:nvSpPr>
          <p:spPr>
            <a:xfrm>
              <a:off x="2665725" y="5200075"/>
              <a:ext cx="30150" cy="31950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2689175" y="5185475"/>
              <a:ext cx="23275" cy="35000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2716750" y="5179000"/>
              <a:ext cx="14275" cy="35000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2742550" y="5179175"/>
              <a:ext cx="15150" cy="35350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2761100" y="5186550"/>
              <a:ext cx="24025" cy="35025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2777350" y="5201900"/>
              <a:ext cx="30675" cy="31575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2797525" y="5250925"/>
              <a:ext cx="35550" cy="16625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2799150" y="5278875"/>
              <a:ext cx="35000" cy="12825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2793575" y="5297825"/>
              <a:ext cx="35350" cy="21825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2782925" y="5314775"/>
              <a:ext cx="32475" cy="29225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2767975" y="5328275"/>
              <a:ext cx="26875" cy="33925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2750125" y="5337300"/>
              <a:ext cx="18950" cy="35550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78E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2728475" y="5340900"/>
              <a:ext cx="11750" cy="34375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2699800" y="5336750"/>
              <a:ext cx="19875" cy="35375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5"/>
            <p:cNvSpPr/>
            <p:nvPr/>
          </p:nvSpPr>
          <p:spPr>
            <a:xfrm>
              <a:off x="2674375" y="5327200"/>
              <a:ext cx="27800" cy="33575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2654550" y="5313150"/>
              <a:ext cx="33025" cy="28675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2641750" y="5296000"/>
              <a:ext cx="35350" cy="21125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2637425" y="5277075"/>
              <a:ext cx="34650" cy="11750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2789950" y="5224075"/>
              <a:ext cx="34475" cy="25075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5"/>
          <p:cNvSpPr/>
          <p:nvPr/>
        </p:nvSpPr>
        <p:spPr>
          <a:xfrm>
            <a:off x="3394572" y="3041851"/>
            <a:ext cx="333562" cy="311807"/>
          </a:xfrm>
          <a:custGeom>
            <a:rect b="b" l="l" r="r" t="t"/>
            <a:pathLst>
              <a:path extrusionOk="0" h="11280" w="12067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7" name="Google Shape;857;p45"/>
          <p:cNvSpPr/>
          <p:nvPr/>
        </p:nvSpPr>
        <p:spPr>
          <a:xfrm>
            <a:off x="5390264" y="3030650"/>
            <a:ext cx="330079" cy="334225"/>
          </a:xfrm>
          <a:custGeom>
            <a:rect b="b" l="l" r="r" t="t"/>
            <a:pathLst>
              <a:path extrusionOk="0" h="12091" w="11941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58" name="Google Shape;858;p45"/>
          <p:cNvGrpSpPr/>
          <p:nvPr/>
        </p:nvGrpSpPr>
        <p:grpSpPr>
          <a:xfrm>
            <a:off x="7239376" y="3032141"/>
            <a:ext cx="333369" cy="331240"/>
            <a:chOff x="-45665400" y="2703250"/>
            <a:chExt cx="301500" cy="299575"/>
          </a:xfrm>
        </p:grpSpPr>
        <p:sp>
          <p:nvSpPr>
            <p:cNvPr id="859" name="Google Shape;859;p45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63" name="Google Shape;863;p45"/>
          <p:cNvSpPr/>
          <p:nvPr/>
        </p:nvSpPr>
        <p:spPr>
          <a:xfrm>
            <a:off x="1415898" y="3031999"/>
            <a:ext cx="334419" cy="331517"/>
          </a:xfrm>
          <a:custGeom>
            <a:rect b="b" l="l" r="r" t="t"/>
            <a:pathLst>
              <a:path extrusionOk="0" h="11993" w="12098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4" name="Google Shape;864;p4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5" name="Google Shape;865;p45"/>
          <p:cNvSpPr txBox="1"/>
          <p:nvPr>
            <p:ph type="title"/>
          </p:nvPr>
        </p:nvSpPr>
        <p:spPr>
          <a:xfrm>
            <a:off x="1082850" y="660775"/>
            <a:ext cx="6978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Canale de promovare</a:t>
            </a:r>
            <a:endParaRPr/>
          </a:p>
        </p:txBody>
      </p:sp>
      <p:sp>
        <p:nvSpPr>
          <p:cNvPr id="866" name="Google Shape;866;p45"/>
          <p:cNvSpPr txBox="1"/>
          <p:nvPr>
            <p:ph idx="4294967295" type="title"/>
          </p:nvPr>
        </p:nvSpPr>
        <p:spPr>
          <a:xfrm>
            <a:off x="1193788" y="2002850"/>
            <a:ext cx="7974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20%</a:t>
            </a:r>
            <a:endParaRPr b="1"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67" name="Google Shape;867;p45"/>
          <p:cNvSpPr txBox="1"/>
          <p:nvPr>
            <p:ph idx="4294967295" type="title"/>
          </p:nvPr>
        </p:nvSpPr>
        <p:spPr>
          <a:xfrm>
            <a:off x="3172038" y="2002850"/>
            <a:ext cx="7974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15%</a:t>
            </a:r>
            <a:endParaRPr b="1"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68" name="Google Shape;868;p45"/>
          <p:cNvSpPr txBox="1"/>
          <p:nvPr>
            <p:ph idx="4294967295" type="title"/>
          </p:nvPr>
        </p:nvSpPr>
        <p:spPr>
          <a:xfrm>
            <a:off x="5150288" y="2002850"/>
            <a:ext cx="7974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35%</a:t>
            </a:r>
            <a:endParaRPr b="1"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69" name="Google Shape;869;p45"/>
          <p:cNvSpPr txBox="1"/>
          <p:nvPr>
            <p:ph idx="4294967295" type="title"/>
          </p:nvPr>
        </p:nvSpPr>
        <p:spPr>
          <a:xfrm>
            <a:off x="7016750" y="2002850"/>
            <a:ext cx="7974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30%</a:t>
            </a:r>
            <a:endParaRPr b="1"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0" name="Google Shape;870;p45"/>
          <p:cNvSpPr txBox="1"/>
          <p:nvPr/>
        </p:nvSpPr>
        <p:spPr>
          <a:xfrm>
            <a:off x="2639650" y="3527125"/>
            <a:ext cx="1793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Linkedin </a:t>
            </a:r>
            <a:endParaRPr b="1" sz="900">
              <a:solidFill>
                <a:srgbClr val="D9D9D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1" name="Google Shape;871;p45"/>
          <p:cNvSpPr txBox="1"/>
          <p:nvPr/>
        </p:nvSpPr>
        <p:spPr>
          <a:xfrm>
            <a:off x="6475725" y="3527125"/>
            <a:ext cx="1793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Instagram</a:t>
            </a:r>
            <a:endParaRPr sz="9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872" name="Google Shape;872;p45"/>
          <p:cNvSpPr txBox="1"/>
          <p:nvPr/>
        </p:nvSpPr>
        <p:spPr>
          <a:xfrm>
            <a:off x="661400" y="3527125"/>
            <a:ext cx="1793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Facebook </a:t>
            </a:r>
            <a:br>
              <a:rPr lang="es" sz="900">
                <a:solidFill>
                  <a:srgbClr val="D9D9D9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</a:br>
            <a:endParaRPr sz="9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873" name="Google Shape;873;p45"/>
          <p:cNvSpPr txBox="1"/>
          <p:nvPr/>
        </p:nvSpPr>
        <p:spPr>
          <a:xfrm>
            <a:off x="4633600" y="3603325"/>
            <a:ext cx="1793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D9D9D9"/>
                </a:solidFill>
                <a:latin typeface="Roboto Mono"/>
                <a:ea typeface="Roboto Mono"/>
                <a:cs typeface="Roboto Mono"/>
                <a:sym typeface="Roboto Mono"/>
              </a:rPr>
              <a:t>Youtube</a:t>
            </a:r>
            <a:endParaRPr sz="900">
              <a:solidFill>
                <a:srgbClr val="D9D9D9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6"/>
          <p:cNvSpPr txBox="1"/>
          <p:nvPr>
            <p:ph type="title"/>
          </p:nvPr>
        </p:nvSpPr>
        <p:spPr>
          <a:xfrm>
            <a:off x="998600" y="316550"/>
            <a:ext cx="7182000" cy="526500"/>
          </a:xfrm>
          <a:prstGeom prst="rect">
            <a:avLst/>
          </a:prstGeom>
          <a:effectLst>
            <a:outerShdw blurRad="57150" rotWithShape="0" algn="bl" dir="5400000" dist="19050">
              <a:srgbClr val="9100A7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</a:rPr>
              <a:t>About your service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79" name="Google Shape;879;p4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0" name="Google Shape;880;p46"/>
          <p:cNvSpPr/>
          <p:nvPr/>
        </p:nvSpPr>
        <p:spPr>
          <a:xfrm>
            <a:off x="3343950" y="1153225"/>
            <a:ext cx="2456100" cy="3510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6"/>
          <p:cNvSpPr/>
          <p:nvPr/>
        </p:nvSpPr>
        <p:spPr>
          <a:xfrm>
            <a:off x="591575" y="1153225"/>
            <a:ext cx="2456100" cy="3510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2" name="Google Shape;882;p46"/>
          <p:cNvSpPr/>
          <p:nvPr/>
        </p:nvSpPr>
        <p:spPr>
          <a:xfrm>
            <a:off x="6096325" y="1153225"/>
            <a:ext cx="2456100" cy="35100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6"/>
          <p:cNvSpPr txBox="1"/>
          <p:nvPr>
            <p:ph idx="4294967295" type="body"/>
          </p:nvPr>
        </p:nvSpPr>
        <p:spPr>
          <a:xfrm>
            <a:off x="834575" y="3074575"/>
            <a:ext cx="19701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</a:rPr>
              <a:t>Beneficii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</a:rPr>
              <a:t>pret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</a:rPr>
              <a:t>vizual 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884" name="Google Shape;884;p46"/>
          <p:cNvSpPr txBox="1"/>
          <p:nvPr/>
        </p:nvSpPr>
        <p:spPr>
          <a:xfrm>
            <a:off x="1208975" y="2613125"/>
            <a:ext cx="1221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Produs 1</a:t>
            </a:r>
            <a:endParaRPr/>
          </a:p>
        </p:txBody>
      </p:sp>
      <p:grpSp>
        <p:nvGrpSpPr>
          <p:cNvPr id="885" name="Google Shape;885;p46"/>
          <p:cNvGrpSpPr/>
          <p:nvPr/>
        </p:nvGrpSpPr>
        <p:grpSpPr>
          <a:xfrm>
            <a:off x="7052080" y="1691173"/>
            <a:ext cx="544575" cy="544575"/>
            <a:chOff x="-65131525" y="2281350"/>
            <a:chExt cx="316650" cy="316650"/>
          </a:xfrm>
        </p:grpSpPr>
        <p:sp>
          <p:nvSpPr>
            <p:cNvPr id="886" name="Google Shape;886;p46"/>
            <p:cNvSpPr/>
            <p:nvPr/>
          </p:nvSpPr>
          <p:spPr>
            <a:xfrm>
              <a:off x="-65131525" y="2322300"/>
              <a:ext cx="275675" cy="275700"/>
            </a:xfrm>
            <a:custGeom>
              <a:rect b="b" l="l" r="r" t="t"/>
              <a:pathLst>
                <a:path extrusionOk="0" h="11028" w="11027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-64963775" y="2281350"/>
              <a:ext cx="148900" cy="148875"/>
            </a:xfrm>
            <a:custGeom>
              <a:rect b="b" l="l" r="r" t="t"/>
              <a:pathLst>
                <a:path extrusionOk="0" h="5955" w="5956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6"/>
          <p:cNvGrpSpPr/>
          <p:nvPr/>
        </p:nvGrpSpPr>
        <p:grpSpPr>
          <a:xfrm>
            <a:off x="1545737" y="1689556"/>
            <a:ext cx="547787" cy="547798"/>
            <a:chOff x="-63252250" y="1930850"/>
            <a:chExt cx="319000" cy="319025"/>
          </a:xfrm>
        </p:grpSpPr>
        <p:sp>
          <p:nvSpPr>
            <p:cNvPr id="889" name="Google Shape;889;p46"/>
            <p:cNvSpPr/>
            <p:nvPr/>
          </p:nvSpPr>
          <p:spPr>
            <a:xfrm>
              <a:off x="-63252250" y="1930850"/>
              <a:ext cx="319000" cy="319025"/>
            </a:xfrm>
            <a:custGeom>
              <a:rect b="b" l="l" r="r" t="t"/>
              <a:pathLst>
                <a:path extrusionOk="0" h="12761" w="1276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-63160900" y="2021425"/>
              <a:ext cx="137850" cy="137850"/>
            </a:xfrm>
            <a:custGeom>
              <a:rect b="b" l="l" r="r" t="t"/>
              <a:pathLst>
                <a:path extrusionOk="0" h="5514" w="5514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6"/>
          <p:cNvSpPr/>
          <p:nvPr/>
        </p:nvSpPr>
        <p:spPr>
          <a:xfrm>
            <a:off x="4298104" y="1692802"/>
            <a:ext cx="547788" cy="541279"/>
          </a:xfrm>
          <a:custGeom>
            <a:rect b="b" l="l" r="r" t="t"/>
            <a:pathLst>
              <a:path extrusionOk="0" h="12724" w="12877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6"/>
          <p:cNvSpPr txBox="1"/>
          <p:nvPr>
            <p:ph idx="4294967295" type="body"/>
          </p:nvPr>
        </p:nvSpPr>
        <p:spPr>
          <a:xfrm>
            <a:off x="3586950" y="3074575"/>
            <a:ext cx="19701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Beneficii 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video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893" name="Google Shape;893;p46"/>
          <p:cNvSpPr txBox="1"/>
          <p:nvPr/>
        </p:nvSpPr>
        <p:spPr>
          <a:xfrm>
            <a:off x="3961350" y="2613125"/>
            <a:ext cx="1221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Servicii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94" name="Google Shape;894;p46"/>
          <p:cNvSpPr txBox="1"/>
          <p:nvPr>
            <p:ph idx="4294967295" type="body"/>
          </p:nvPr>
        </p:nvSpPr>
        <p:spPr>
          <a:xfrm>
            <a:off x="6339325" y="3074575"/>
            <a:ext cx="19701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</a:rPr>
              <a:t>cum alegem corect afacerea potrivita pentru noi?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895" name="Google Shape;895;p46"/>
          <p:cNvSpPr txBox="1"/>
          <p:nvPr/>
        </p:nvSpPr>
        <p:spPr>
          <a:xfrm>
            <a:off x="6713725" y="2613125"/>
            <a:ext cx="1221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Ubuntu"/>
                <a:ea typeface="Ubuntu"/>
                <a:cs typeface="Ubuntu"/>
                <a:sym typeface="Ubuntu"/>
              </a:rPr>
              <a:t>Online vs offline</a:t>
            </a:r>
            <a:endParaRPr/>
          </a:p>
        </p:txBody>
      </p:sp>
      <p:cxnSp>
        <p:nvCxnSpPr>
          <p:cNvPr id="896" name="Google Shape;896;p46"/>
          <p:cNvCxnSpPr>
            <a:stCxn id="881" idx="3"/>
          </p:cNvCxnSpPr>
          <p:nvPr/>
        </p:nvCxnSpPr>
        <p:spPr>
          <a:xfrm rot="-5400000">
            <a:off x="2195675" y="261175"/>
            <a:ext cx="516000" cy="1268100"/>
          </a:xfrm>
          <a:prstGeom prst="bent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7" name="Google Shape;897;p46"/>
          <p:cNvCxnSpPr>
            <a:stCxn id="882" idx="3"/>
          </p:cNvCxnSpPr>
          <p:nvPr/>
        </p:nvCxnSpPr>
        <p:spPr>
          <a:xfrm flipH="1" rot="5400000">
            <a:off x="6418825" y="247675"/>
            <a:ext cx="541800" cy="1269300"/>
          </a:xfrm>
          <a:prstGeom prst="bent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8" name="Google Shape;898;p46"/>
          <p:cNvCxnSpPr>
            <a:endCxn id="880" idx="3"/>
          </p:cNvCxnSpPr>
          <p:nvPr/>
        </p:nvCxnSpPr>
        <p:spPr>
          <a:xfrm>
            <a:off x="4572000" y="838225"/>
            <a:ext cx="0" cy="315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7"/>
          <p:cNvSpPr txBox="1"/>
          <p:nvPr>
            <p:ph type="title"/>
          </p:nvPr>
        </p:nvSpPr>
        <p:spPr>
          <a:xfrm>
            <a:off x="5476450" y="304815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Desktop Software</a:t>
            </a:r>
            <a:endParaRPr/>
          </a:p>
        </p:txBody>
      </p:sp>
      <p:sp>
        <p:nvSpPr>
          <p:cNvPr id="904" name="Google Shape;904;p47"/>
          <p:cNvSpPr txBox="1"/>
          <p:nvPr>
            <p:ph idx="1" type="subTitle"/>
          </p:nvPr>
        </p:nvSpPr>
        <p:spPr>
          <a:xfrm>
            <a:off x="5458900" y="3577225"/>
            <a:ext cx="30105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 dorim o platforma sau un site de prezentare?</a:t>
            </a:r>
            <a:endParaRPr sz="1200"/>
          </a:p>
        </p:txBody>
      </p:sp>
      <p:sp>
        <p:nvSpPr>
          <p:cNvPr id="905" name="Google Shape;905;p4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06" name="Google Shape;906;p47"/>
          <p:cNvPicPr preferRelativeResize="0"/>
          <p:nvPr/>
        </p:nvPicPr>
        <p:blipFill rotWithShape="1">
          <a:blip r:embed="rId3">
            <a:alphaModFix/>
          </a:blip>
          <a:srcRect b="21179" l="0" r="0" t="0"/>
          <a:stretch/>
        </p:blipFill>
        <p:spPr>
          <a:xfrm>
            <a:off x="1219836" y="1477634"/>
            <a:ext cx="3739951" cy="2296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7" name="Google Shape;907;p47"/>
          <p:cNvGrpSpPr/>
          <p:nvPr/>
        </p:nvGrpSpPr>
        <p:grpSpPr>
          <a:xfrm>
            <a:off x="1090628" y="1351801"/>
            <a:ext cx="3996164" cy="3039508"/>
            <a:chOff x="3422350" y="731675"/>
            <a:chExt cx="4831537" cy="3674898"/>
          </a:xfrm>
        </p:grpSpPr>
        <p:sp>
          <p:nvSpPr>
            <p:cNvPr id="908" name="Google Shape;908;p47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rect b="b" l="l" r="r" t="t"/>
              <a:pathLst>
                <a:path extrusionOk="0" h="18395" w="15991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910" name="Google Shape;910;p47"/>
            <p:cNvSpPr/>
            <p:nvPr/>
          </p:nvSpPr>
          <p:spPr>
            <a:xfrm>
              <a:off x="5043518" y="3915067"/>
              <a:ext cx="399775" cy="459875"/>
            </a:xfrm>
            <a:custGeom>
              <a:rect b="b" l="l" r="r" t="t"/>
              <a:pathLst>
                <a:path extrusionOk="0" h="18395" w="15991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</p:sp>
        <p:sp>
          <p:nvSpPr>
            <p:cNvPr id="911" name="Google Shape;911;p47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5258919" y="4129800"/>
              <a:ext cx="29" cy="2369"/>
            </a:xfrm>
            <a:custGeom>
              <a:rect b="b" l="l" r="r" t="t"/>
              <a:pathLst>
                <a:path extrusionOk="0" h="82" w="1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223962" y="4174089"/>
              <a:ext cx="2369" cy="7020"/>
            </a:xfrm>
            <a:custGeom>
              <a:rect b="b" l="l" r="r" t="t"/>
              <a:pathLst>
                <a:path extrusionOk="0" h="243" w="82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447569" y="4174089"/>
              <a:ext cx="4709" cy="4680"/>
            </a:xfrm>
            <a:custGeom>
              <a:rect b="b" l="l" r="r" t="t"/>
              <a:pathLst>
                <a:path extrusionOk="0" h="162" w="163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6417292" y="4132140"/>
              <a:ext cx="29" cy="2369"/>
            </a:xfrm>
            <a:custGeom>
              <a:rect b="b" l="l" r="r" t="t"/>
              <a:pathLst>
                <a:path extrusionOk="0" h="82" w="1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5028174" y="4248712"/>
              <a:ext cx="1619862" cy="97879"/>
            </a:xfrm>
            <a:custGeom>
              <a:rect b="b" l="l" r="r" t="t"/>
              <a:pathLst>
                <a:path extrusionOk="0" h="3388" w="5607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282233" y="3789534"/>
              <a:ext cx="1109434" cy="300687"/>
            </a:xfrm>
            <a:custGeom>
              <a:rect b="b" l="l" r="r" t="t"/>
              <a:pathLst>
                <a:path extrusionOk="0" h="10408" w="38402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482526" y="4213697"/>
              <a:ext cx="9360" cy="9360"/>
            </a:xfrm>
            <a:custGeom>
              <a:rect b="b" l="l" r="r" t="t"/>
              <a:pathLst>
                <a:path extrusionOk="0" h="324" w="324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184353" y="4213697"/>
              <a:ext cx="9331" cy="9360"/>
            </a:xfrm>
            <a:custGeom>
              <a:rect b="b" l="l" r="r" t="t"/>
              <a:pathLst>
                <a:path extrusionOk="0" h="324" w="323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151708" y="4085512"/>
              <a:ext cx="1377475" cy="167851"/>
            </a:xfrm>
            <a:custGeom>
              <a:rect b="b" l="l" r="r" t="t"/>
              <a:pathLst>
                <a:path extrusionOk="0" h="5810" w="4768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5016531" y="4343477"/>
              <a:ext cx="1645401" cy="63096"/>
            </a:xfrm>
            <a:custGeom>
              <a:rect b="b" l="l" r="r" t="t"/>
              <a:pathLst>
                <a:path extrusionOk="0" h="2184" w="56954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5230953" y="785292"/>
              <a:ext cx="3022934" cy="3160162"/>
            </a:xfrm>
            <a:custGeom>
              <a:rect b="b" l="l" r="r" t="t"/>
              <a:pathLst>
                <a:path extrusionOk="0" h="109386" w="104636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5258919" y="803926"/>
              <a:ext cx="2967003" cy="2959983"/>
            </a:xfrm>
            <a:custGeom>
              <a:rect b="b" l="l" r="r" t="t"/>
              <a:pathLst>
                <a:path extrusionOk="0" h="102457" w="10270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3422350" y="731675"/>
              <a:ext cx="4812901" cy="3057819"/>
            </a:xfrm>
            <a:custGeom>
              <a:rect b="b" l="l" r="r" t="t"/>
              <a:pathLst>
                <a:path extrusionOk="0" h="105926" w="166594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447978" y="759551"/>
              <a:ext cx="4766301" cy="3004358"/>
            </a:xfrm>
            <a:custGeom>
              <a:rect b="b" l="l" r="r" t="t"/>
              <a:pathLst>
                <a:path extrusionOk="0" h="103993" w="164981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5801964" y="796934"/>
              <a:ext cx="62980" cy="51915"/>
            </a:xfrm>
            <a:custGeom>
              <a:rect b="b" l="l" r="r" t="t"/>
              <a:pathLst>
                <a:path extrusionOk="0" h="1797" w="218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5818287" y="801615"/>
              <a:ext cx="39666" cy="41977"/>
            </a:xfrm>
            <a:custGeom>
              <a:rect b="b" l="l" r="r" t="t"/>
              <a:pathLst>
                <a:path extrusionOk="0" h="1453" w="1373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8"/>
          <p:cNvSpPr txBox="1"/>
          <p:nvPr>
            <p:ph type="title"/>
          </p:nvPr>
        </p:nvSpPr>
        <p:spPr>
          <a:xfrm>
            <a:off x="938850" y="1938000"/>
            <a:ext cx="3571500" cy="578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Mobile Web</a:t>
            </a:r>
            <a:endParaRPr/>
          </a:p>
        </p:txBody>
      </p:sp>
      <p:sp>
        <p:nvSpPr>
          <p:cNvPr id="936" name="Google Shape;936;p48"/>
          <p:cNvSpPr txBox="1"/>
          <p:nvPr>
            <p:ph idx="1" type="subTitle"/>
          </p:nvPr>
        </p:nvSpPr>
        <p:spPr>
          <a:xfrm>
            <a:off x="1499850" y="2467075"/>
            <a:ext cx="3010500" cy="1086000"/>
          </a:xfrm>
          <a:prstGeom prst="rect">
            <a:avLst/>
          </a:prstGeom>
          <a:effectLst>
            <a:outerShdw blurRad="57150" rotWithShape="0" algn="bl" dir="4800000" dist="28575">
              <a:srgbClr val="000000">
                <a:alpha val="5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</a:rPr>
              <a:t>Ne dorim o aplicatie mobila sau o platforma responsive?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37" name="Google Shape;937;p4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938" name="Google Shape;938;p48"/>
          <p:cNvGrpSpPr/>
          <p:nvPr/>
        </p:nvGrpSpPr>
        <p:grpSpPr>
          <a:xfrm>
            <a:off x="6158991" y="495725"/>
            <a:ext cx="2082142" cy="4152071"/>
            <a:chOff x="2487400" y="238125"/>
            <a:chExt cx="2621025" cy="5226675"/>
          </a:xfrm>
        </p:grpSpPr>
        <p:sp>
          <p:nvSpPr>
            <p:cNvPr id="939" name="Google Shape;939;p48"/>
            <p:cNvSpPr/>
            <p:nvPr/>
          </p:nvSpPr>
          <p:spPr>
            <a:xfrm>
              <a:off x="2487400" y="238125"/>
              <a:ext cx="2621025" cy="5226675"/>
            </a:xfrm>
            <a:custGeom>
              <a:rect b="b" l="l" r="r" t="t"/>
              <a:pathLst>
                <a:path extrusionOk="0" h="209067" w="104841">
                  <a:moveTo>
                    <a:pt x="88809" y="1142"/>
                  </a:moveTo>
                  <a:cubicBezTo>
                    <a:pt x="97330" y="1142"/>
                    <a:pt x="104270" y="8082"/>
                    <a:pt x="104270" y="16602"/>
                  </a:cubicBezTo>
                  <a:lnTo>
                    <a:pt x="104270" y="192025"/>
                  </a:lnTo>
                  <a:cubicBezTo>
                    <a:pt x="104270" y="200546"/>
                    <a:pt x="97330" y="207486"/>
                    <a:pt x="88809" y="207486"/>
                  </a:cubicBezTo>
                  <a:lnTo>
                    <a:pt x="16251" y="207486"/>
                  </a:lnTo>
                  <a:cubicBezTo>
                    <a:pt x="7730" y="207486"/>
                    <a:pt x="791" y="200546"/>
                    <a:pt x="791" y="192025"/>
                  </a:cubicBezTo>
                  <a:lnTo>
                    <a:pt x="791" y="16602"/>
                  </a:lnTo>
                  <a:cubicBezTo>
                    <a:pt x="791" y="8082"/>
                    <a:pt x="7730" y="1142"/>
                    <a:pt x="16251" y="1142"/>
                  </a:cubicBezTo>
                  <a:close/>
                  <a:moveTo>
                    <a:pt x="15460" y="0"/>
                  </a:moveTo>
                  <a:cubicBezTo>
                    <a:pt x="6940" y="0"/>
                    <a:pt x="0" y="6940"/>
                    <a:pt x="0" y="15460"/>
                  </a:cubicBezTo>
                  <a:lnTo>
                    <a:pt x="0" y="193606"/>
                  </a:lnTo>
                  <a:cubicBezTo>
                    <a:pt x="0" y="202127"/>
                    <a:pt x="6940" y="209067"/>
                    <a:pt x="15460" y="209067"/>
                  </a:cubicBezTo>
                  <a:lnTo>
                    <a:pt x="89380" y="209067"/>
                  </a:lnTo>
                  <a:cubicBezTo>
                    <a:pt x="97901" y="209067"/>
                    <a:pt x="104841" y="202127"/>
                    <a:pt x="104841" y="193606"/>
                  </a:cubicBezTo>
                  <a:lnTo>
                    <a:pt x="104841" y="15460"/>
                  </a:lnTo>
                  <a:cubicBezTo>
                    <a:pt x="104841" y="6940"/>
                    <a:pt x="97901" y="0"/>
                    <a:pt x="89380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3766600" y="5195775"/>
              <a:ext cx="67000" cy="64800"/>
            </a:xfrm>
            <a:custGeom>
              <a:rect b="b" l="l" r="r" t="t"/>
              <a:pathLst>
                <a:path extrusionOk="0" h="2592" w="2680">
                  <a:moveTo>
                    <a:pt x="1" y="0"/>
                  </a:moveTo>
                  <a:lnTo>
                    <a:pt x="1" y="2591"/>
                  </a:lnTo>
                  <a:lnTo>
                    <a:pt x="2680" y="2591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2507150" y="266650"/>
              <a:ext cx="2587000" cy="5158625"/>
            </a:xfrm>
            <a:custGeom>
              <a:rect b="b" l="l" r="r" t="t"/>
              <a:pathLst>
                <a:path extrusionOk="0" h="206345" w="10348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505950" y="480600"/>
              <a:ext cx="567450" cy="35425"/>
            </a:xfrm>
            <a:custGeom>
              <a:rect b="b" l="l" r="r" t="t"/>
              <a:pathLst>
                <a:path extrusionOk="0" h="1417" w="22698">
                  <a:moveTo>
                    <a:pt x="909" y="0"/>
                  </a:moveTo>
                  <a:cubicBezTo>
                    <a:pt x="0" y="0"/>
                    <a:pt x="13" y="1417"/>
                    <a:pt x="946" y="1417"/>
                  </a:cubicBezTo>
                  <a:cubicBezTo>
                    <a:pt x="973" y="1417"/>
                    <a:pt x="1000" y="1415"/>
                    <a:pt x="1027" y="1413"/>
                  </a:cubicBezTo>
                  <a:lnTo>
                    <a:pt x="21671" y="1413"/>
                  </a:lnTo>
                  <a:cubicBezTo>
                    <a:pt x="21698" y="1415"/>
                    <a:pt x="21725" y="1417"/>
                    <a:pt x="21752" y="1417"/>
                  </a:cubicBezTo>
                  <a:cubicBezTo>
                    <a:pt x="22685" y="1417"/>
                    <a:pt x="22697" y="0"/>
                    <a:pt x="21789" y="0"/>
                  </a:cubicBezTo>
                  <a:cubicBezTo>
                    <a:pt x="21751" y="0"/>
                    <a:pt x="21712" y="3"/>
                    <a:pt x="21671" y="8"/>
                  </a:cubicBezTo>
                  <a:lnTo>
                    <a:pt x="1027" y="8"/>
                  </a:lnTo>
                  <a:cubicBezTo>
                    <a:pt x="986" y="3"/>
                    <a:pt x="947" y="0"/>
                    <a:pt x="909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2967225" y="5182600"/>
              <a:ext cx="97750" cy="13200"/>
            </a:xfrm>
            <a:custGeom>
              <a:rect b="b" l="l" r="r" t="t"/>
              <a:pathLst>
                <a:path extrusionOk="0" h="528" w="3910">
                  <a:moveTo>
                    <a:pt x="1" y="0"/>
                  </a:moveTo>
                  <a:lnTo>
                    <a:pt x="1" y="527"/>
                  </a:lnTo>
                  <a:lnTo>
                    <a:pt x="3910" y="527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3756725" y="5184775"/>
              <a:ext cx="86775" cy="85675"/>
            </a:xfrm>
            <a:custGeom>
              <a:rect b="b" l="l" r="r" t="t"/>
              <a:pathLst>
                <a:path extrusionOk="0" h="3427" w="3471">
                  <a:moveTo>
                    <a:pt x="3075" y="440"/>
                  </a:moveTo>
                  <a:lnTo>
                    <a:pt x="3075" y="3031"/>
                  </a:lnTo>
                  <a:lnTo>
                    <a:pt x="396" y="3031"/>
                  </a:lnTo>
                  <a:lnTo>
                    <a:pt x="396" y="440"/>
                  </a:lnTo>
                  <a:close/>
                  <a:moveTo>
                    <a:pt x="220" y="1"/>
                  </a:moveTo>
                  <a:cubicBezTo>
                    <a:pt x="88" y="1"/>
                    <a:pt x="0" y="89"/>
                    <a:pt x="0" y="220"/>
                  </a:cubicBezTo>
                  <a:lnTo>
                    <a:pt x="0" y="3251"/>
                  </a:lnTo>
                  <a:cubicBezTo>
                    <a:pt x="0" y="3339"/>
                    <a:pt x="88" y="3427"/>
                    <a:pt x="220" y="3427"/>
                  </a:cubicBezTo>
                  <a:lnTo>
                    <a:pt x="3294" y="3427"/>
                  </a:lnTo>
                  <a:cubicBezTo>
                    <a:pt x="3382" y="3427"/>
                    <a:pt x="3470" y="3339"/>
                    <a:pt x="3470" y="3251"/>
                  </a:cubicBezTo>
                  <a:lnTo>
                    <a:pt x="3470" y="220"/>
                  </a:lnTo>
                  <a:cubicBezTo>
                    <a:pt x="3470" y="89"/>
                    <a:pt x="3382" y="1"/>
                    <a:pt x="3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480325" y="5179850"/>
              <a:ext cx="50525" cy="102125"/>
            </a:xfrm>
            <a:custGeom>
              <a:rect b="b" l="l" r="r" t="t"/>
              <a:pathLst>
                <a:path extrusionOk="0" h="4085" w="2021">
                  <a:moveTo>
                    <a:pt x="1818" y="0"/>
                  </a:moveTo>
                  <a:cubicBezTo>
                    <a:pt x="1768" y="0"/>
                    <a:pt x="1714" y="22"/>
                    <a:pt x="1670" y="66"/>
                  </a:cubicBezTo>
                  <a:lnTo>
                    <a:pt x="264" y="1516"/>
                  </a:lnTo>
                  <a:cubicBezTo>
                    <a:pt x="88" y="1647"/>
                    <a:pt x="1" y="1823"/>
                    <a:pt x="45" y="2043"/>
                  </a:cubicBezTo>
                  <a:cubicBezTo>
                    <a:pt x="1" y="2262"/>
                    <a:pt x="88" y="2438"/>
                    <a:pt x="264" y="2614"/>
                  </a:cubicBezTo>
                  <a:lnTo>
                    <a:pt x="1670" y="4019"/>
                  </a:lnTo>
                  <a:cubicBezTo>
                    <a:pt x="1714" y="4063"/>
                    <a:pt x="1768" y="4085"/>
                    <a:pt x="1823" y="4085"/>
                  </a:cubicBezTo>
                  <a:cubicBezTo>
                    <a:pt x="1878" y="4085"/>
                    <a:pt x="1933" y="4063"/>
                    <a:pt x="1977" y="4019"/>
                  </a:cubicBezTo>
                  <a:cubicBezTo>
                    <a:pt x="2021" y="3931"/>
                    <a:pt x="2021" y="3799"/>
                    <a:pt x="1977" y="3712"/>
                  </a:cubicBezTo>
                  <a:lnTo>
                    <a:pt x="528" y="2306"/>
                  </a:lnTo>
                  <a:cubicBezTo>
                    <a:pt x="484" y="2218"/>
                    <a:pt x="440" y="2130"/>
                    <a:pt x="440" y="2043"/>
                  </a:cubicBezTo>
                  <a:cubicBezTo>
                    <a:pt x="440" y="1955"/>
                    <a:pt x="484" y="1867"/>
                    <a:pt x="528" y="1823"/>
                  </a:cubicBezTo>
                  <a:lnTo>
                    <a:pt x="1933" y="374"/>
                  </a:lnTo>
                  <a:cubicBezTo>
                    <a:pt x="2021" y="286"/>
                    <a:pt x="2021" y="154"/>
                    <a:pt x="1933" y="66"/>
                  </a:cubicBezTo>
                  <a:cubicBezTo>
                    <a:pt x="1911" y="22"/>
                    <a:pt x="1867" y="0"/>
                    <a:pt x="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6" name="Google Shape;946;p48"/>
          <p:cNvPicPr preferRelativeResize="0"/>
          <p:nvPr/>
        </p:nvPicPr>
        <p:blipFill rotWithShape="1">
          <a:blip r:embed="rId3">
            <a:alphaModFix/>
          </a:blip>
          <a:srcRect b="13217" l="0" r="0" t="0"/>
          <a:stretch/>
        </p:blipFill>
        <p:spPr>
          <a:xfrm>
            <a:off x="6226038" y="821308"/>
            <a:ext cx="1953952" cy="346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52" name="Google Shape;952;p49"/>
          <p:cNvSpPr txBox="1"/>
          <p:nvPr>
            <p:ph type="title"/>
          </p:nvPr>
        </p:nvSpPr>
        <p:spPr>
          <a:xfrm>
            <a:off x="5476450" y="3048150"/>
            <a:ext cx="35715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Daca ai nevoie de experti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53" name="Google Shape;953;p49"/>
          <p:cNvSpPr txBox="1"/>
          <p:nvPr>
            <p:ph idx="1" type="subTitle"/>
          </p:nvPr>
        </p:nvSpPr>
        <p:spPr>
          <a:xfrm>
            <a:off x="5458900" y="3577225"/>
            <a:ext cx="30105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Te invitam la o sesiune individuala de discovery :)</a:t>
            </a:r>
            <a:endParaRPr/>
          </a:p>
        </p:txBody>
      </p:sp>
      <p:pic>
        <p:nvPicPr>
          <p:cNvPr id="954" name="Google Shape;9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1500"/>
            <a:ext cx="5342992" cy="289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0"/>
          <p:cNvSpPr/>
          <p:nvPr/>
        </p:nvSpPr>
        <p:spPr>
          <a:xfrm>
            <a:off x="2831100" y="516200"/>
            <a:ext cx="3481800" cy="34818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50"/>
          <p:cNvSpPr txBox="1"/>
          <p:nvPr>
            <p:ph type="ctrTitle"/>
          </p:nvPr>
        </p:nvSpPr>
        <p:spPr>
          <a:xfrm>
            <a:off x="2358900" y="1265700"/>
            <a:ext cx="44262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FFFFFF"/>
                </a:solidFill>
              </a:rPr>
              <a:t>Thanks!</a:t>
            </a:r>
            <a:endParaRPr b="1" i="1">
              <a:solidFill>
                <a:srgbClr val="FFFFFF"/>
              </a:solidFill>
            </a:endParaRPr>
          </a:p>
        </p:txBody>
      </p:sp>
      <p:sp>
        <p:nvSpPr>
          <p:cNvPr id="961" name="Google Shape;961;p50"/>
          <p:cNvSpPr txBox="1"/>
          <p:nvPr>
            <p:ph idx="4294967295" type="body"/>
          </p:nvPr>
        </p:nvSpPr>
        <p:spPr>
          <a:xfrm>
            <a:off x="2790900" y="2509100"/>
            <a:ext cx="35622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Does anyone have any questions?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alexandra@talentcenter.ro</a:t>
            </a:r>
            <a:r>
              <a:rPr lang="es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+40 0744 618 911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https://www.sheismomclub.com/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https://talentcenterusa.com/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413725" y="3008650"/>
            <a:ext cx="4050600" cy="5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Visatoare</a:t>
            </a:r>
            <a:endParaRPr b="1" sz="6000"/>
          </a:p>
        </p:txBody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875250" y="3507700"/>
            <a:ext cx="36066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Asta este ceaa ce ma defineste pe mine ca antreprenor.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Mi-am dorit sa fac ziua, ceea ce visez noaptea :)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 cuvant te defineste pe tine?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275" y="152400"/>
            <a:ext cx="301237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idx="1" type="subTitle"/>
          </p:nvPr>
        </p:nvSpPr>
        <p:spPr>
          <a:xfrm>
            <a:off x="1962026" y="3354300"/>
            <a:ext cx="4309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—citatul meu favorit din Roma Antica </a:t>
            </a:r>
            <a:endParaRPr/>
          </a:p>
        </p:txBody>
      </p:sp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6" name="Google Shape;196;p28"/>
          <p:cNvSpPr txBox="1"/>
          <p:nvPr>
            <p:ph type="title"/>
          </p:nvPr>
        </p:nvSpPr>
        <p:spPr>
          <a:xfrm>
            <a:off x="1962025" y="1270275"/>
            <a:ext cx="4742400" cy="12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In viata nu primesti ceea ce meriti, primesti ceea ce negociezi 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4585725" y="3059550"/>
            <a:ext cx="35217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eriod"/>
            </a:pPr>
            <a:r>
              <a:rPr lang="es"/>
              <a:t>Demisia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29"/>
          <p:cNvSpPr txBox="1"/>
          <p:nvPr>
            <p:ph idx="1" type="subTitle"/>
          </p:nvPr>
        </p:nvSpPr>
        <p:spPr>
          <a:xfrm>
            <a:off x="5050475" y="3821800"/>
            <a:ext cx="33792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Cat de greu este sa renunti la job?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102950" y="2701950"/>
            <a:ext cx="4215000" cy="15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Hai sa vedem cati DA adunam?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Roboto Mono"/>
              <a:buChar char="●"/>
            </a:pPr>
            <a:r>
              <a:rPr b="1" lang="es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pentru ca ai un vis, o pasiune</a:t>
            </a:r>
            <a:endParaRPr b="1" sz="12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Roboto Mono"/>
              <a:buChar char="●"/>
            </a:pPr>
            <a:r>
              <a:rPr b="1" lang="es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pentru ca vrei sa schimbi lumea</a:t>
            </a:r>
            <a:endParaRPr b="1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Roboto Mono"/>
              <a:buChar char="●"/>
            </a:pPr>
            <a:r>
              <a:rPr b="1" lang="es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vrei sa castigi mai mult</a:t>
            </a:r>
            <a:endParaRPr b="1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Roboto Mono"/>
              <a:buChar char="●"/>
            </a:pPr>
            <a:r>
              <a:rPr b="1" lang="es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vrei mai mult timp</a:t>
            </a:r>
            <a:endParaRPr b="1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Roboto Mono"/>
              <a:buChar char="●"/>
            </a:pPr>
            <a:r>
              <a:rPr b="1" lang="es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vrei sa ai libertate</a:t>
            </a:r>
            <a:endParaRPr b="1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Roboto Mono"/>
              <a:buChar char="●"/>
            </a:pPr>
            <a:r>
              <a:rPr b="1" lang="es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vrei sa fi propriul tau sef</a:t>
            </a:r>
            <a:endParaRPr b="1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1297400" y="3166950"/>
            <a:ext cx="25611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ce sa devii antreprenor?</a:t>
            </a:r>
            <a:endParaRPr b="1"/>
          </a:p>
        </p:txBody>
      </p:sp>
      <p:sp>
        <p:nvSpPr>
          <p:cNvPr id="209" name="Google Shape;209;p3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100" y="-106450"/>
            <a:ext cx="9358200" cy="6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>
            <p:ph type="title"/>
          </p:nvPr>
        </p:nvSpPr>
        <p:spPr>
          <a:xfrm>
            <a:off x="607200" y="288300"/>
            <a:ext cx="4705500" cy="12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Antreprenoriatul e mai frumos impreuna cu asociati cu valori comune :)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998600" y="907375"/>
            <a:ext cx="7182000" cy="5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Abilitatile la control </a:t>
            </a:r>
            <a:endParaRPr/>
          </a:p>
        </p:txBody>
      </p:sp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222" name="Google Shape;222;p32"/>
          <p:cNvCxnSpPr/>
          <p:nvPr/>
        </p:nvCxnSpPr>
        <p:spPr>
          <a:xfrm>
            <a:off x="4572000" y="1787925"/>
            <a:ext cx="0" cy="1920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32"/>
          <p:cNvSpPr txBox="1"/>
          <p:nvPr>
            <p:ph idx="2" type="title"/>
          </p:nvPr>
        </p:nvSpPr>
        <p:spPr>
          <a:xfrm>
            <a:off x="1472875" y="1388700"/>
            <a:ext cx="25158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 stii </a:t>
            </a:r>
            <a:endParaRPr/>
          </a:p>
        </p:txBody>
      </p:sp>
      <p:sp>
        <p:nvSpPr>
          <p:cNvPr id="224" name="Google Shape;224;p32"/>
          <p:cNvSpPr txBox="1"/>
          <p:nvPr>
            <p:ph idx="1" type="subTitle"/>
          </p:nvPr>
        </p:nvSpPr>
        <p:spPr>
          <a:xfrm>
            <a:off x="1472874" y="2006075"/>
            <a:ext cx="2515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………….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…….</a:t>
            </a:r>
            <a:endParaRPr/>
          </a:p>
        </p:txBody>
      </p:sp>
      <p:sp>
        <p:nvSpPr>
          <p:cNvPr id="225" name="Google Shape;225;p32"/>
          <p:cNvSpPr txBox="1"/>
          <p:nvPr>
            <p:ph idx="3" type="title"/>
          </p:nvPr>
        </p:nvSpPr>
        <p:spPr>
          <a:xfrm>
            <a:off x="5155325" y="1388700"/>
            <a:ext cx="25158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 poti sa faci </a:t>
            </a:r>
            <a:endParaRPr/>
          </a:p>
        </p:txBody>
      </p:sp>
      <p:sp>
        <p:nvSpPr>
          <p:cNvPr id="226" name="Google Shape;226;p32"/>
          <p:cNvSpPr txBox="1"/>
          <p:nvPr>
            <p:ph idx="4" type="subTitle"/>
          </p:nvPr>
        </p:nvSpPr>
        <p:spPr>
          <a:xfrm>
            <a:off x="5155324" y="2006075"/>
            <a:ext cx="2515800" cy="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………………..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title"/>
          </p:nvPr>
        </p:nvSpPr>
        <p:spPr>
          <a:xfrm>
            <a:off x="176800" y="2101000"/>
            <a:ext cx="8766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Primele actiuni </a:t>
            </a:r>
            <a:endParaRPr/>
          </a:p>
        </p:txBody>
      </p:sp>
      <p:sp>
        <p:nvSpPr>
          <p:cNvPr id="232" name="Google Shape;232;p33"/>
          <p:cNvSpPr txBox="1"/>
          <p:nvPr>
            <p:ph idx="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3" name="Google Shape;233;p33"/>
          <p:cNvSpPr txBox="1"/>
          <p:nvPr>
            <p:ph idx="3" type="title"/>
          </p:nvPr>
        </p:nvSpPr>
        <p:spPr>
          <a:xfrm>
            <a:off x="1007147" y="25647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Numele firmei </a:t>
            </a:r>
            <a:endParaRPr/>
          </a:p>
        </p:txBody>
      </p:sp>
      <p:sp>
        <p:nvSpPr>
          <p:cNvPr id="234" name="Google Shape;234;p33"/>
          <p:cNvSpPr txBox="1"/>
          <p:nvPr>
            <p:ph idx="1" type="subTitle"/>
          </p:nvPr>
        </p:nvSpPr>
        <p:spPr>
          <a:xfrm>
            <a:off x="1007150" y="3182150"/>
            <a:ext cx="2324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pana sa incepem partea de infiintare trebuie sa alegem un nume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acte de infiintare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legal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anaf </a:t>
            </a:r>
            <a:endParaRPr/>
          </a:p>
        </p:txBody>
      </p:sp>
      <p:sp>
        <p:nvSpPr>
          <p:cNvPr id="235" name="Google Shape;235;p33"/>
          <p:cNvSpPr txBox="1"/>
          <p:nvPr>
            <p:ph idx="4" type="title"/>
          </p:nvPr>
        </p:nvSpPr>
        <p:spPr>
          <a:xfrm>
            <a:off x="3675147" y="25647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Prezenta online</a:t>
            </a:r>
            <a:endParaRPr/>
          </a:p>
        </p:txBody>
      </p:sp>
      <p:sp>
        <p:nvSpPr>
          <p:cNvPr id="236" name="Google Shape;236;p33"/>
          <p:cNvSpPr txBox="1"/>
          <p:nvPr>
            <p:ph idx="6" type="title"/>
          </p:nvPr>
        </p:nvSpPr>
        <p:spPr>
          <a:xfrm>
            <a:off x="6343147" y="2564775"/>
            <a:ext cx="26349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Clienti </a:t>
            </a:r>
            <a:endParaRPr/>
          </a:p>
        </p:txBody>
      </p:sp>
      <p:sp>
        <p:nvSpPr>
          <p:cNvPr id="237" name="Google Shape;237;p33"/>
          <p:cNvSpPr txBox="1"/>
          <p:nvPr>
            <p:ph idx="7" type="subTitle"/>
          </p:nvPr>
        </p:nvSpPr>
        <p:spPr>
          <a:xfrm>
            <a:off x="6343150" y="3182150"/>
            <a:ext cx="2324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definirea produsului/ serviciului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unde gasim clienti?</a:t>
            </a:r>
            <a:endParaRPr/>
          </a:p>
        </p:txBody>
      </p:sp>
      <p:sp>
        <p:nvSpPr>
          <p:cNvPr id="238" name="Google Shape;238;p33"/>
          <p:cNvSpPr txBox="1"/>
          <p:nvPr>
            <p:ph idx="5" type="subTitle"/>
          </p:nvPr>
        </p:nvSpPr>
        <p:spPr>
          <a:xfrm>
            <a:off x="3675150" y="3182150"/>
            <a:ext cx="23244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domeniu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site/ platforma/ app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conturi de social media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In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3098018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