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
      <p:font typeface="Abril Fatface"/>
      <p:regular r:id="rId27"/>
    </p:embeddedFont>
    <p:embeddedFont>
      <p:font typeface="Shadows Into Light"/>
      <p:regular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256">
          <p15:clr>
            <a:srgbClr val="9AA0A6"/>
          </p15:clr>
        </p15:guide>
        <p15:guide id="2" orient="horz" pos="2808">
          <p15:clr>
            <a:srgbClr val="9AA0A6"/>
          </p15:clr>
        </p15:guide>
        <p15:guide id="3" pos="75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56"/>
        <p:guide pos="2808" orient="horz"/>
        <p:guide pos="75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ShadowsIntoLight-regular.fntdata"/><Relationship Id="rId27" Type="http://schemas.openxmlformats.org/officeDocument/2006/relationships/font" Target="fonts/AbrilFatfac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479fdabfd6_0_25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79fdabfd6_0_25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99ea8466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b99ea8466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b99ea8466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b99ea8466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99ea8466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99ea8466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479fdabfd6_0_250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79fdabfd6_0_25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Nu, cand ai cerut/ vrut sa fie terminat?</a:t>
            </a:r>
            <a:endParaRPr/>
          </a:p>
          <a:p>
            <a:pPr indent="0" lvl="0" marL="0" rtl="0" algn="l">
              <a:spcBef>
                <a:spcPts val="0"/>
              </a:spcBef>
              <a:spcAft>
                <a:spcPts val="0"/>
              </a:spcAft>
              <a:buClr>
                <a:schemeClr val="dk1"/>
              </a:buClr>
              <a:buSzPts val="1100"/>
              <a:buFont typeface="Arial"/>
              <a:buNone/>
            </a:pPr>
            <a:r>
              <a:rPr lang="en"/>
              <a:t>2.	Daca stii ca nu trebuie, atunci eu o sa decid daca vreau sa raspund</a:t>
            </a:r>
            <a:endParaRPr/>
          </a:p>
          <a:p>
            <a:pPr indent="0" lvl="0" marL="0" rtl="0" algn="l">
              <a:spcBef>
                <a:spcPts val="0"/>
              </a:spcBef>
              <a:spcAft>
                <a:spcPts val="0"/>
              </a:spcAft>
              <a:buClr>
                <a:schemeClr val="dk1"/>
              </a:buClr>
              <a:buSzPts val="1100"/>
              <a:buFont typeface="Arial"/>
              <a:buNone/>
            </a:pPr>
            <a:r>
              <a:rPr lang="en"/>
              <a:t>3.	Si cum anume sa procedam?</a:t>
            </a:r>
            <a:endParaRPr/>
          </a:p>
          <a:p>
            <a:pPr indent="0" lvl="0" marL="0" rtl="0" algn="l">
              <a:spcBef>
                <a:spcPts val="0"/>
              </a:spcBef>
              <a:spcAft>
                <a:spcPts val="0"/>
              </a:spcAft>
              <a:buClr>
                <a:schemeClr val="dk1"/>
              </a:buClr>
              <a:buSzPts val="1100"/>
              <a:buFont typeface="Arial"/>
              <a:buNone/>
            </a:pPr>
            <a:r>
              <a:rPr lang="en"/>
              <a:t>4.	Dar nu esti! (intrerupeti)</a:t>
            </a:r>
            <a:endParaRPr/>
          </a:p>
          <a:p>
            <a:pPr indent="0" lvl="0" marL="0" rtl="0" algn="l">
              <a:spcBef>
                <a:spcPts val="0"/>
              </a:spcBef>
              <a:spcAft>
                <a:spcPts val="0"/>
              </a:spcAft>
              <a:buClr>
                <a:schemeClr val="dk1"/>
              </a:buClr>
              <a:buSzPts val="1100"/>
              <a:buFont typeface="Arial"/>
              <a:buNone/>
            </a:pPr>
            <a:r>
              <a:rPr lang="en"/>
              <a:t>5.	Ce fel de probleme? Cand o sa am probleme? De ce sa am probleme? (intrebari de clarificare)</a:t>
            </a:r>
            <a:endParaRPr/>
          </a:p>
          <a:p>
            <a:pPr indent="0" lvl="0" marL="0" rtl="0" algn="l">
              <a:spcBef>
                <a:spcPts val="0"/>
              </a:spcBef>
              <a:spcAft>
                <a:spcPts val="0"/>
              </a:spcAft>
              <a:buClr>
                <a:schemeClr val="dk1"/>
              </a:buClr>
              <a:buSzPts val="1100"/>
              <a:buFont typeface="Arial"/>
              <a:buNone/>
            </a:pPr>
            <a:r>
              <a:rPr lang="en"/>
              <a:t>6.	Eu decid cum este!</a:t>
            </a:r>
            <a:endParaRPr/>
          </a:p>
          <a:p>
            <a:pPr indent="0" lvl="0" marL="0" rtl="0" algn="l">
              <a:spcBef>
                <a:spcPts val="0"/>
              </a:spcBef>
              <a:spcAft>
                <a:spcPts val="0"/>
              </a:spcAft>
              <a:buClr>
                <a:schemeClr val="dk1"/>
              </a:buClr>
              <a:buSzPts val="1100"/>
              <a:buFont typeface="Arial"/>
              <a:buNone/>
            </a:pPr>
            <a:r>
              <a:rPr lang="en"/>
              <a:t>7.	De ce vrei sa stii? Ai vreo propunere interesanta?</a:t>
            </a:r>
            <a:endParaRPr/>
          </a:p>
          <a:p>
            <a:pPr indent="0" lvl="0" marL="0" rtl="0" algn="l">
              <a:spcBef>
                <a:spcPts val="0"/>
              </a:spcBef>
              <a:spcAft>
                <a:spcPts val="0"/>
              </a:spcAft>
              <a:buClr>
                <a:schemeClr val="dk1"/>
              </a:buClr>
              <a:buSzPts val="1100"/>
              <a:buFont typeface="Arial"/>
              <a:buNone/>
            </a:pPr>
            <a:r>
              <a:rPr lang="en"/>
              <a:t>8.	Este doar o sarcina, chiar daca nu imi place.</a:t>
            </a:r>
            <a:endParaRPr/>
          </a:p>
          <a:p>
            <a:pPr indent="0" lvl="0" marL="0" rtl="0" algn="l">
              <a:spcBef>
                <a:spcPts val="0"/>
              </a:spcBef>
              <a:spcAft>
                <a:spcPts val="0"/>
              </a:spcAft>
              <a:buClr>
                <a:schemeClr val="dk1"/>
              </a:buClr>
              <a:buSzPts val="1100"/>
              <a:buFont typeface="Arial"/>
              <a:buNone/>
            </a:pPr>
            <a:r>
              <a:rPr lang="en"/>
              <a:t>9.	De ce? Tu nu faci parte din aceasta echipa?</a:t>
            </a:r>
            <a:endParaRPr/>
          </a:p>
          <a:p>
            <a:pPr indent="0" lvl="0" marL="0" rtl="0" algn="l">
              <a:spcBef>
                <a:spcPts val="0"/>
              </a:spcBef>
              <a:spcAft>
                <a:spcPts val="0"/>
              </a:spcAft>
              <a:buClr>
                <a:schemeClr val="dk1"/>
              </a:buClr>
              <a:buSzPts val="1100"/>
              <a:buFont typeface="Arial"/>
              <a:buNone/>
            </a:pPr>
            <a:r>
              <a:rPr lang="en"/>
              <a:t>10.	Cred ca este potrivit pentru pregatirea mea, deci si pentru ce fac.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Exercitiul 2</a:t>
            </a:r>
            <a:endParaRPr/>
          </a:p>
          <a:p>
            <a:pPr indent="0" lvl="0" marL="0" rtl="0" algn="l">
              <a:spcBef>
                <a:spcPts val="0"/>
              </a:spcBef>
              <a:spcAft>
                <a:spcPts val="0"/>
              </a:spcAft>
              <a:buClr>
                <a:schemeClr val="dk1"/>
              </a:buClr>
              <a:buSzPts val="1100"/>
              <a:buFont typeface="Arial"/>
              <a:buNone/>
            </a:pPr>
            <a:r>
              <a:rPr lang="en"/>
              <a:t>2. Joc de rol – se alege seful de echipa, iar doi dintre colegi hotarasc sa ceara o marire de salariu, fara sa stie ca seful a avut in dimineata respective o cearta urata cu sotia lui. Cum pornim discutia?</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479fdabfd6_0_25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79fdabfd6_0_25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479fdabfd6_0_25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79fdabfd6_0_25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b8df3b0e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b8df3b0e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6bd50209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bd50209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6bd50209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bd50209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Spuneam mai sus faptul ca, este important si faptul de a sti cum sa comunicam cu noi insine. In sensul in care  nu vom putea sa comuniccam efficient daca nu ne cunoastem pe noi, daca nu stim ce vrem, daca nu suntem hotarati intr-un fel sau altul.  Atunci cand stim ce vrem, ne e usor sa comunicam celor din jurul nostru.</a:t>
            </a:r>
            <a:endParaRPr/>
          </a:p>
          <a:p>
            <a:pPr indent="0" lvl="0" marL="0" rtl="0" algn="l">
              <a:lnSpc>
                <a:spcPct val="115000"/>
              </a:lnSpc>
              <a:spcBef>
                <a:spcPts val="1200"/>
              </a:spcBef>
              <a:spcAft>
                <a:spcPts val="0"/>
              </a:spcAft>
              <a:buClr>
                <a:schemeClr val="dk1"/>
              </a:buClr>
              <a:buSzPts val="1100"/>
              <a:buFont typeface="Arial"/>
              <a:buNone/>
            </a:pPr>
            <a:r>
              <a:rPr lang="en"/>
              <a:t>1. Comunicarea cu noi insine</a:t>
            </a:r>
            <a:endParaRPr/>
          </a:p>
          <a:p>
            <a:pPr indent="0" lvl="0" marL="0" rtl="0" algn="l">
              <a:lnSpc>
                <a:spcPct val="115000"/>
              </a:lnSpc>
              <a:spcBef>
                <a:spcPts val="1200"/>
              </a:spcBef>
              <a:spcAft>
                <a:spcPts val="0"/>
              </a:spcAft>
              <a:buClr>
                <a:schemeClr val="dk1"/>
              </a:buClr>
              <a:buSzPts val="1100"/>
              <a:buFont typeface="Arial"/>
              <a:buNone/>
            </a:pPr>
            <a:r>
              <a:rPr lang="en"/>
              <a:t>2.Comunicarea verbala cu cei din jurul nostru</a:t>
            </a:r>
            <a:endParaRPr/>
          </a:p>
          <a:p>
            <a:pPr indent="0" lvl="0" marL="0" rtl="0" algn="l">
              <a:lnSpc>
                <a:spcPct val="115000"/>
              </a:lnSpc>
              <a:spcBef>
                <a:spcPts val="1200"/>
              </a:spcBef>
              <a:spcAft>
                <a:spcPts val="0"/>
              </a:spcAft>
              <a:buClr>
                <a:schemeClr val="dk1"/>
              </a:buClr>
              <a:buSzPts val="1100"/>
              <a:buFont typeface="Arial"/>
              <a:buNone/>
            </a:pPr>
            <a:r>
              <a:rPr lang="en"/>
              <a:t>3. Comunicarea non verbala</a:t>
            </a:r>
            <a:endParaRPr/>
          </a:p>
          <a:p>
            <a:pPr indent="0" lvl="0" marL="0" rtl="0" algn="l">
              <a:lnSpc>
                <a:spcPct val="115000"/>
              </a:lnSpc>
              <a:spcBef>
                <a:spcPts val="1200"/>
              </a:spcBef>
              <a:spcAft>
                <a:spcPts val="0"/>
              </a:spcAft>
              <a:buClr>
                <a:schemeClr val="dk1"/>
              </a:buClr>
              <a:buSzPts val="1100"/>
              <a:buFont typeface="Arial"/>
              <a:buNone/>
            </a:pPr>
            <a:r>
              <a:rPr lang="en"/>
              <a:t>Ce e altfel astazi fata de 2019, spre exemplu?</a:t>
            </a:r>
            <a:endParaRPr/>
          </a:p>
          <a:p>
            <a:pPr indent="0" lvl="0" marL="0" rtl="0" algn="l">
              <a:lnSpc>
                <a:spcPct val="115000"/>
              </a:lnSpc>
              <a:spcBef>
                <a:spcPts val="1200"/>
              </a:spcBef>
              <a:spcAft>
                <a:spcPts val="0"/>
              </a:spcAft>
              <a:buClr>
                <a:schemeClr val="dk1"/>
              </a:buClr>
              <a:buSzPts val="1100"/>
              <a:buFont typeface="Arial"/>
              <a:buNone/>
            </a:pPr>
            <a:r>
              <a:rPr lang="en"/>
              <a:t>As vrea sa ma refer aici, atat la relatiile personale, cat si la cele de munca: am stat mai mult acasa, am lucrat de acasa utilizand mijloace modern de comunicare, ne-am intalnit mai rar cu prietenii, dar am pastrat legatura prin mijloace similar. Aici as vrea sa va intreb: au functionat? Simtiti ca e la fel conectarea cu echipa in contextual work from home? Functioneaza mai bine asa sau cum era inainte? Cum s-au schimbat lucrurile pentru voi in conditiile date?</a:t>
            </a:r>
            <a:endParaRPr/>
          </a:p>
          <a:p>
            <a:pPr indent="0" lvl="0" marL="0" rtl="0" algn="l">
              <a:lnSpc>
                <a:spcPct val="115000"/>
              </a:lnSpc>
              <a:spcBef>
                <a:spcPts val="1200"/>
              </a:spcBef>
              <a:spcAft>
                <a:spcPts val="0"/>
              </a:spcAft>
              <a:buClr>
                <a:schemeClr val="dk1"/>
              </a:buClr>
              <a:buSzPts val="1100"/>
              <a:buFont typeface="Arial"/>
              <a:buNone/>
            </a:pPr>
            <a:r>
              <a:rPr lang="en"/>
              <a:t>Dar in relatia cu cei dragi? Prieteni , familie?</a:t>
            </a:r>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479fdabfd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79fdabfd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479fdabfd6_0_25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79fdabfd6_0_25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DA, comunicarea a devenit mai importanta ca oricand, fiindca nu mai avem conectarea fizica, iar distantarea in greuneaza cumva acest lucru.</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Ce este comunicarea? Este actiunea de a transmite ceva celui de langa noi sau  modalitatea de a interactiona cu ceilalti.</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Originea termenului este din latina communis si inseamna “a face ceva in comun”. Unul dintre sensurile acestui cuvant pe care il gasim in DEX spre exemplu, este de “a crea legaturi cu cineva”.  Unde va duc aceste explicatii cu gandul? (la echipa, familie, sau alte grupuri de oameni)</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Scopul comunicarii:</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decoperirea personal, de a ne cunoaste pe noi insine si a sti ce ne dorim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descoperirea realitatii care ne incunjoara, a lumii exterioare eului nostru</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construirea relațiilor sanatoase, cu sens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-schimbarea atitudinii și comportamentului – se referă în special la comunicarea realizată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rPr>
              <a:t>          </a:t>
            </a:r>
            <a:r>
              <a:rPr lang="en">
                <a:solidFill>
                  <a:schemeClr val="dk1"/>
                </a:solidFill>
              </a:rPr>
              <a:t>-loisir – jocuri si distractie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479fdabfd6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79fdabfd6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Tipuri de comunicare</a:t>
            </a:r>
            <a:endParaRPr/>
          </a:p>
          <a:p>
            <a:pPr indent="0" lvl="0" marL="0" rtl="0" algn="l">
              <a:lnSpc>
                <a:spcPct val="115000"/>
              </a:lnSpc>
              <a:spcBef>
                <a:spcPts val="1200"/>
              </a:spcBef>
              <a:spcAft>
                <a:spcPts val="0"/>
              </a:spcAft>
              <a:buClr>
                <a:schemeClr val="dk1"/>
              </a:buClr>
              <a:buSzPts val="1100"/>
              <a:buFont typeface="Arial"/>
              <a:buNone/>
            </a:pPr>
            <a:r>
              <a:rPr lang="en"/>
              <a:t>-comunicare verbala (directa utilizand cuvintele pentru a te exprima)</a:t>
            </a:r>
            <a:endParaRPr/>
          </a:p>
          <a:p>
            <a:pPr indent="0" lvl="0" marL="0" rtl="0" algn="l">
              <a:lnSpc>
                <a:spcPct val="115000"/>
              </a:lnSpc>
              <a:spcBef>
                <a:spcPts val="1200"/>
              </a:spcBef>
              <a:spcAft>
                <a:spcPts val="0"/>
              </a:spcAft>
              <a:buClr>
                <a:schemeClr val="dk1"/>
              </a:buClr>
              <a:buSzPts val="1100"/>
              <a:buFont typeface="Arial"/>
              <a:buNone/>
            </a:pPr>
            <a:r>
              <a:rPr lang="en"/>
              <a:t>-paralimbaj - tonalitatea, volumul, ritmul, intonația și accentual – care sunt date in general de emotia pe care o simtim cand transmitem. EMPATIA</a:t>
            </a:r>
            <a:endParaRPr/>
          </a:p>
          <a:p>
            <a:pPr indent="0" lvl="0" marL="0" rtl="0" algn="l">
              <a:lnSpc>
                <a:spcPct val="115000"/>
              </a:lnSpc>
              <a:spcBef>
                <a:spcPts val="1200"/>
              </a:spcBef>
              <a:spcAft>
                <a:spcPts val="0"/>
              </a:spcAft>
              <a:buClr>
                <a:schemeClr val="dk1"/>
              </a:buClr>
              <a:buSzPts val="1100"/>
              <a:buFont typeface="Arial"/>
              <a:buNone/>
            </a:pPr>
            <a:r>
              <a:rPr lang="en"/>
              <a:t>-comunicare nonverbal (postură, gesture, mimica. Acest tip de comunicare furnizează indicii despre atitudinea și sentimentele din spatele cuvintelor folosite de o persoană.)</a:t>
            </a:r>
            <a:endParaRPr/>
          </a:p>
          <a:p>
            <a:pPr indent="0" lvl="0" marL="0" rtl="0" algn="l">
              <a:lnSpc>
                <a:spcPct val="115000"/>
              </a:lnSpc>
              <a:spcBef>
                <a:spcPts val="1200"/>
              </a:spcBef>
              <a:spcAft>
                <a:spcPts val="0"/>
              </a:spcAft>
              <a:buClr>
                <a:schemeClr val="dk1"/>
              </a:buClr>
              <a:buSzPts val="1100"/>
              <a:buFont typeface="Arial"/>
              <a:buNone/>
            </a:pPr>
            <a:r>
              <a:rPr lang="en"/>
              <a:t>-comunicare scrisa</a:t>
            </a:r>
            <a:endParaRPr/>
          </a:p>
          <a:p>
            <a:pPr indent="0" lvl="0" marL="0" rtl="0" algn="l">
              <a:lnSpc>
                <a:spcPct val="115000"/>
              </a:lnSpc>
              <a:spcBef>
                <a:spcPts val="1200"/>
              </a:spcBef>
              <a:spcAft>
                <a:spcPts val="0"/>
              </a:spcAft>
              <a:buClr>
                <a:schemeClr val="dk1"/>
              </a:buClr>
              <a:buSzPts val="1100"/>
              <a:buFont typeface="Arial"/>
              <a:buNone/>
            </a:pPr>
            <a:r>
              <a:rPr lang="en"/>
              <a:t>-comunicare interpersonala</a:t>
            </a:r>
            <a:endParaRPr/>
          </a:p>
          <a:p>
            <a:pPr indent="0" lvl="0" marL="0" rtl="0" algn="l">
              <a:lnSpc>
                <a:spcPct val="115000"/>
              </a:lnSpc>
              <a:spcBef>
                <a:spcPts val="1200"/>
              </a:spcBef>
              <a:spcAft>
                <a:spcPts val="0"/>
              </a:spcAft>
              <a:buClr>
                <a:schemeClr val="dk1"/>
              </a:buClr>
              <a:buSzPts val="1100"/>
              <a:buFont typeface="Arial"/>
              <a:buNone/>
            </a:pPr>
            <a:r>
              <a:rPr lang="en"/>
              <a:t>-comunicare asertiva</a:t>
            </a:r>
            <a:endParaRPr/>
          </a:p>
          <a:p>
            <a:pPr indent="0" lvl="0" marL="0" rtl="0" algn="l">
              <a:lnSpc>
                <a:spcPct val="115000"/>
              </a:lnSpc>
              <a:spcBef>
                <a:spcPts val="1200"/>
              </a:spcBef>
              <a:spcAft>
                <a:spcPts val="0"/>
              </a:spcAft>
              <a:buClr>
                <a:schemeClr val="dk1"/>
              </a:buClr>
              <a:buSzPts val="1100"/>
              <a:buFont typeface="Arial"/>
              <a:buNone/>
            </a:pPr>
            <a:r>
              <a:rPr lang="en"/>
              <a:t>-comunicare agresiva (Acest stil de comunicare cuprinde manipularea. Persoana vrea ca ceilalți să facă ceea ce aceasta dorește prin inducerea vinovăției sau folosind intimidarea și tactici de control.)</a:t>
            </a:r>
            <a:endParaRPr/>
          </a:p>
          <a:p>
            <a:pPr indent="0" lvl="0" marL="0" rtl="0" algn="l">
              <a:lnSpc>
                <a:spcPct val="115000"/>
              </a:lnSpc>
              <a:spcBef>
                <a:spcPts val="1200"/>
              </a:spcBef>
              <a:spcAft>
                <a:spcPts val="0"/>
              </a:spcAft>
              <a:buClr>
                <a:schemeClr val="dk1"/>
              </a:buClr>
              <a:buSzPts val="1100"/>
              <a:buFont typeface="Arial"/>
              <a:buNone/>
            </a:pPr>
            <a:r>
              <a:rPr lang="en"/>
              <a:t>-Comunicarea pasivă este un stil bazat pe evitarea conflictului. Persoanele care folosesc acest stil, de obicei, nu iau cuvântul în discuții și nu pun întrebări, considerând că este mai bine să fii tăcut și să te pierzi în mulțime, decât să vorbești și să fii remarcat.</a:t>
            </a:r>
            <a:endParaRPr/>
          </a:p>
          <a:p>
            <a:pPr indent="0" lvl="0" marL="0" rtl="0" algn="l">
              <a:lnSpc>
                <a:spcPct val="115000"/>
              </a:lnSpc>
              <a:spcBef>
                <a:spcPts val="1200"/>
              </a:spcBef>
              <a:spcAft>
                <a:spcPts val="0"/>
              </a:spcAft>
              <a:buClr>
                <a:schemeClr val="dk1"/>
              </a:buClr>
              <a:buSzPts val="1100"/>
              <a:buFont typeface="Arial"/>
              <a:buNone/>
            </a:pPr>
            <a:r>
              <a:rPr lang="en"/>
              <a:t> </a:t>
            </a:r>
            <a:endParaRPr/>
          </a:p>
          <a:p>
            <a:pPr indent="0" lvl="0" marL="0" rtl="0" algn="l">
              <a:lnSpc>
                <a:spcPct val="115000"/>
              </a:lnSpc>
              <a:spcBef>
                <a:spcPts val="1200"/>
              </a:spcBef>
              <a:spcAft>
                <a:spcPts val="0"/>
              </a:spcAft>
              <a:buClr>
                <a:schemeClr val="dk1"/>
              </a:buClr>
              <a:buSzPts val="1100"/>
              <a:buFont typeface="Arial"/>
              <a:buNone/>
            </a:pPr>
            <a:r>
              <a:rPr lang="en"/>
              <a:t>-Comunicarea pasiv-agresivă (Reprezintă o combinație între tipul agresiv și cel pasiv. Persoana evită confruntarea directă, dar intenționeză să obțină ceea ce dorește folosind manipularea.</a:t>
            </a:r>
            <a:endParaRPr/>
          </a:p>
          <a:p>
            <a:pPr indent="0" lvl="0" marL="0" rtl="0" algn="l">
              <a:lnSpc>
                <a:spcPct val="115000"/>
              </a:lnSpc>
              <a:spcBef>
                <a:spcPts val="1200"/>
              </a:spcBef>
              <a:spcAft>
                <a:spcPts val="0"/>
              </a:spcAft>
              <a:buClr>
                <a:schemeClr val="dk1"/>
              </a:buClr>
              <a:buSzPts val="1100"/>
              <a:buFont typeface="Arial"/>
              <a:buNone/>
            </a:pPr>
            <a:r>
              <a:rPr lang="en"/>
              <a:t>Ce au in comun tipurile de comunicare de mai sus? Mesajul. Acesta trebuie sa fie transmis cu claritate si receptionat cu acuratete. Si scopul.</a:t>
            </a:r>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479fdabfd6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79fdabfd6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479fdabfd6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79fdabfd6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479fdabfd6_0_24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79fdabfd6_0_24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915600" y="1164050"/>
            <a:ext cx="4530300" cy="1470000"/>
          </a:xfrm>
          <a:prstGeom prst="rect">
            <a:avLst/>
          </a:prstGeom>
        </p:spPr>
        <p:txBody>
          <a:bodyPr anchorCtr="0" anchor="b" bIns="91425" lIns="91425" spcFirstLastPara="1" rIns="91425" wrap="square" tIns="91425">
            <a:noAutofit/>
          </a:bodyPr>
          <a:lstStyle>
            <a:lvl1pPr lvl="0" algn="r">
              <a:lnSpc>
                <a:spcPct val="90000"/>
              </a:lnSpc>
              <a:spcBef>
                <a:spcPts val="0"/>
              </a:spcBef>
              <a:spcAft>
                <a:spcPts val="0"/>
              </a:spcAft>
              <a:buSzPts val="7200"/>
              <a:buFont typeface="Shadows Into Light"/>
              <a:buNone/>
              <a:defRPr sz="7200">
                <a:latin typeface="Shadows Into Light"/>
                <a:ea typeface="Shadows Into Light"/>
                <a:cs typeface="Shadows Into Light"/>
                <a:sym typeface="Shadows Into Light"/>
              </a:defRPr>
            </a:lvl1pPr>
            <a:lvl2pPr lvl="1" algn="ctr">
              <a:lnSpc>
                <a:spcPct val="80000"/>
              </a:lnSpc>
              <a:spcBef>
                <a:spcPts val="0"/>
              </a:spcBef>
              <a:spcAft>
                <a:spcPts val="0"/>
              </a:spcAft>
              <a:buSzPts val="6000"/>
              <a:buNone/>
              <a:defRPr sz="6000"/>
            </a:lvl2pPr>
            <a:lvl3pPr lvl="2" algn="ctr">
              <a:lnSpc>
                <a:spcPct val="80000"/>
              </a:lnSpc>
              <a:spcBef>
                <a:spcPts val="0"/>
              </a:spcBef>
              <a:spcAft>
                <a:spcPts val="0"/>
              </a:spcAft>
              <a:buSzPts val="6000"/>
              <a:buNone/>
              <a:defRPr sz="6000"/>
            </a:lvl3pPr>
            <a:lvl4pPr lvl="3" algn="ctr">
              <a:lnSpc>
                <a:spcPct val="80000"/>
              </a:lnSpc>
              <a:spcBef>
                <a:spcPts val="0"/>
              </a:spcBef>
              <a:spcAft>
                <a:spcPts val="0"/>
              </a:spcAft>
              <a:buSzPts val="6000"/>
              <a:buNone/>
              <a:defRPr sz="6000"/>
            </a:lvl4pPr>
            <a:lvl5pPr lvl="4" algn="ctr">
              <a:lnSpc>
                <a:spcPct val="80000"/>
              </a:lnSpc>
              <a:spcBef>
                <a:spcPts val="0"/>
              </a:spcBef>
              <a:spcAft>
                <a:spcPts val="0"/>
              </a:spcAft>
              <a:buSzPts val="6000"/>
              <a:buNone/>
              <a:defRPr sz="6000"/>
            </a:lvl5pPr>
            <a:lvl6pPr lvl="5" algn="ctr">
              <a:lnSpc>
                <a:spcPct val="80000"/>
              </a:lnSpc>
              <a:spcBef>
                <a:spcPts val="0"/>
              </a:spcBef>
              <a:spcAft>
                <a:spcPts val="0"/>
              </a:spcAft>
              <a:buSzPts val="6000"/>
              <a:buNone/>
              <a:defRPr sz="6000"/>
            </a:lvl6pPr>
            <a:lvl7pPr lvl="6" algn="ctr">
              <a:lnSpc>
                <a:spcPct val="80000"/>
              </a:lnSpc>
              <a:spcBef>
                <a:spcPts val="0"/>
              </a:spcBef>
              <a:spcAft>
                <a:spcPts val="0"/>
              </a:spcAft>
              <a:buSzPts val="6000"/>
              <a:buNone/>
              <a:defRPr sz="6000"/>
            </a:lvl7pPr>
            <a:lvl8pPr lvl="7" algn="ctr">
              <a:lnSpc>
                <a:spcPct val="80000"/>
              </a:lnSpc>
              <a:spcBef>
                <a:spcPts val="0"/>
              </a:spcBef>
              <a:spcAft>
                <a:spcPts val="0"/>
              </a:spcAft>
              <a:buSzPts val="6000"/>
              <a:buNone/>
              <a:defRPr sz="6000"/>
            </a:lvl8pPr>
            <a:lvl9pPr lvl="8" algn="ctr">
              <a:lnSpc>
                <a:spcPct val="80000"/>
              </a:lnSpc>
              <a:spcBef>
                <a:spcPts val="0"/>
              </a:spcBef>
              <a:spcAft>
                <a:spcPts val="0"/>
              </a:spcAft>
              <a:buSzPts val="6000"/>
              <a:buNone/>
              <a:defRPr sz="6000"/>
            </a:lvl9pPr>
          </a:lstStyle>
          <a:p/>
        </p:txBody>
      </p:sp>
      <p:sp>
        <p:nvSpPr>
          <p:cNvPr id="10" name="Google Shape;10;p2"/>
          <p:cNvSpPr txBox="1"/>
          <p:nvPr>
            <p:ph idx="1" type="subTitle"/>
          </p:nvPr>
        </p:nvSpPr>
        <p:spPr>
          <a:xfrm>
            <a:off x="5839200" y="2900250"/>
            <a:ext cx="2606700" cy="7926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Nunito"/>
              <a:buNone/>
              <a:defRPr>
                <a:latin typeface="Nunito"/>
                <a:ea typeface="Nunito"/>
                <a:cs typeface="Nunito"/>
                <a:sym typeface="Nuni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45" name="Shape 45"/>
        <p:cNvGrpSpPr/>
        <p:nvPr/>
      </p:nvGrpSpPr>
      <p:grpSpPr>
        <a:xfrm>
          <a:off x="0" y="0"/>
          <a:ext cx="0" cy="0"/>
          <a:chOff x="0" y="0"/>
          <a:chExt cx="0" cy="0"/>
        </a:xfrm>
      </p:grpSpPr>
      <p:sp>
        <p:nvSpPr>
          <p:cNvPr id="46" name="Google Shape;46;p11"/>
          <p:cNvSpPr/>
          <p:nvPr/>
        </p:nvSpPr>
        <p:spPr>
          <a:xfrm>
            <a:off x="-381000" y="3291900"/>
            <a:ext cx="5246400" cy="6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txBox="1"/>
          <p:nvPr>
            <p:ph hasCustomPrompt="1" type="title"/>
          </p:nvPr>
        </p:nvSpPr>
        <p:spPr>
          <a:xfrm>
            <a:off x="138800" y="1130800"/>
            <a:ext cx="4501500" cy="19635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48" name="Google Shape;48;p11"/>
          <p:cNvSpPr txBox="1"/>
          <p:nvPr>
            <p:ph idx="1" type="body"/>
          </p:nvPr>
        </p:nvSpPr>
        <p:spPr>
          <a:xfrm>
            <a:off x="138800" y="3360725"/>
            <a:ext cx="4501500" cy="650100"/>
          </a:xfrm>
          <a:prstGeom prst="rect">
            <a:avLst/>
          </a:prstGeom>
        </p:spPr>
        <p:txBody>
          <a:bodyPr anchorCtr="0" anchor="ctr" bIns="91425" lIns="91425" spcFirstLastPara="1" rIns="91425" wrap="square" tIns="91425">
            <a:noAutofit/>
          </a:bodyPr>
          <a:lstStyle>
            <a:lvl1pPr indent="-342900" lvl="0" marL="457200" algn="r">
              <a:spcBef>
                <a:spcPts val="0"/>
              </a:spcBef>
              <a:spcAft>
                <a:spcPts val="0"/>
              </a:spcAft>
              <a:buClr>
                <a:schemeClr val="lt1"/>
              </a:buClr>
              <a:buSzPts val="1800"/>
              <a:buChar char="●"/>
              <a:defRPr>
                <a:solidFill>
                  <a:schemeClr val="lt1"/>
                </a:solidFill>
              </a:defRPr>
            </a:lvl1pPr>
            <a:lvl2pPr indent="-317500" lvl="1" marL="914400" algn="r">
              <a:spcBef>
                <a:spcPts val="1600"/>
              </a:spcBef>
              <a:spcAft>
                <a:spcPts val="0"/>
              </a:spcAft>
              <a:buClr>
                <a:schemeClr val="lt1"/>
              </a:buClr>
              <a:buSzPts val="1400"/>
              <a:buChar char="○"/>
              <a:defRPr>
                <a:solidFill>
                  <a:schemeClr val="lt1"/>
                </a:solidFill>
              </a:defRPr>
            </a:lvl2pPr>
            <a:lvl3pPr indent="-317500" lvl="2" marL="1371600" algn="r">
              <a:spcBef>
                <a:spcPts val="1600"/>
              </a:spcBef>
              <a:spcAft>
                <a:spcPts val="0"/>
              </a:spcAft>
              <a:buClr>
                <a:schemeClr val="lt1"/>
              </a:buClr>
              <a:buSzPts val="1400"/>
              <a:buChar char="■"/>
              <a:defRPr>
                <a:solidFill>
                  <a:schemeClr val="lt1"/>
                </a:solidFill>
              </a:defRPr>
            </a:lvl3pPr>
            <a:lvl4pPr indent="-317500" lvl="3" marL="1828800" algn="r">
              <a:spcBef>
                <a:spcPts val="1600"/>
              </a:spcBef>
              <a:spcAft>
                <a:spcPts val="0"/>
              </a:spcAft>
              <a:buClr>
                <a:schemeClr val="lt1"/>
              </a:buClr>
              <a:buSzPts val="1400"/>
              <a:buChar char="●"/>
              <a:defRPr>
                <a:solidFill>
                  <a:schemeClr val="lt1"/>
                </a:solidFill>
              </a:defRPr>
            </a:lvl4pPr>
            <a:lvl5pPr indent="-317500" lvl="4" marL="2286000" algn="r">
              <a:spcBef>
                <a:spcPts val="1600"/>
              </a:spcBef>
              <a:spcAft>
                <a:spcPts val="0"/>
              </a:spcAft>
              <a:buClr>
                <a:schemeClr val="lt1"/>
              </a:buClr>
              <a:buSzPts val="1400"/>
              <a:buChar char="○"/>
              <a:defRPr>
                <a:solidFill>
                  <a:schemeClr val="lt1"/>
                </a:solidFill>
              </a:defRPr>
            </a:lvl5pPr>
            <a:lvl6pPr indent="-317500" lvl="5" marL="2743200" algn="r">
              <a:spcBef>
                <a:spcPts val="1600"/>
              </a:spcBef>
              <a:spcAft>
                <a:spcPts val="0"/>
              </a:spcAft>
              <a:buClr>
                <a:schemeClr val="lt1"/>
              </a:buClr>
              <a:buSzPts val="1400"/>
              <a:buChar char="■"/>
              <a:defRPr>
                <a:solidFill>
                  <a:schemeClr val="lt1"/>
                </a:solidFill>
              </a:defRPr>
            </a:lvl6pPr>
            <a:lvl7pPr indent="-317500" lvl="6" marL="3200400" algn="r">
              <a:spcBef>
                <a:spcPts val="1600"/>
              </a:spcBef>
              <a:spcAft>
                <a:spcPts val="0"/>
              </a:spcAft>
              <a:buClr>
                <a:schemeClr val="lt1"/>
              </a:buClr>
              <a:buSzPts val="1400"/>
              <a:buChar char="●"/>
              <a:defRPr>
                <a:solidFill>
                  <a:schemeClr val="lt1"/>
                </a:solidFill>
              </a:defRPr>
            </a:lvl7pPr>
            <a:lvl8pPr indent="-317500" lvl="7" marL="3657600" algn="r">
              <a:spcBef>
                <a:spcPts val="1600"/>
              </a:spcBef>
              <a:spcAft>
                <a:spcPts val="0"/>
              </a:spcAft>
              <a:buClr>
                <a:schemeClr val="lt1"/>
              </a:buClr>
              <a:buSzPts val="1400"/>
              <a:buChar char="○"/>
              <a:defRPr>
                <a:solidFill>
                  <a:schemeClr val="lt1"/>
                </a:solidFill>
              </a:defRPr>
            </a:lvl8pPr>
            <a:lvl9pPr indent="-317500" lvl="8" marL="4114800" algn="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50" name="Shape 50"/>
        <p:cNvGrpSpPr/>
        <p:nvPr/>
      </p:nvGrpSpPr>
      <p:grpSpPr>
        <a:xfrm>
          <a:off x="0" y="0"/>
          <a:ext cx="0" cy="0"/>
          <a:chOff x="0" y="0"/>
          <a:chExt cx="0" cy="0"/>
        </a:xfrm>
      </p:grpSpPr>
      <p:sp>
        <p:nvSpPr>
          <p:cNvPr id="51" name="Google Shape;51;p13"/>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3" name="Google Shape;53;p13"/>
          <p:cNvSpPr txBox="1"/>
          <p:nvPr>
            <p:ph idx="2" type="title"/>
          </p:nvPr>
        </p:nvSpPr>
        <p:spPr>
          <a:xfrm>
            <a:off x="1131200" y="1210988"/>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 name="Google Shape;54;p13"/>
          <p:cNvSpPr txBox="1"/>
          <p:nvPr>
            <p:ph idx="1" type="subTitle"/>
          </p:nvPr>
        </p:nvSpPr>
        <p:spPr>
          <a:xfrm>
            <a:off x="1131200" y="161351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 name="Google Shape;55;p13"/>
          <p:cNvSpPr txBox="1"/>
          <p:nvPr>
            <p:ph hasCustomPrompt="1" idx="3" type="title"/>
          </p:nvPr>
        </p:nvSpPr>
        <p:spPr>
          <a:xfrm>
            <a:off x="1287500" y="396813"/>
            <a:ext cx="1431300" cy="84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a:r>
              <a:t>xx%</a:t>
            </a:r>
          </a:p>
        </p:txBody>
      </p:sp>
      <p:sp>
        <p:nvSpPr>
          <p:cNvPr id="56" name="Google Shape;56;p13"/>
          <p:cNvSpPr txBox="1"/>
          <p:nvPr>
            <p:ph idx="4" type="title"/>
          </p:nvPr>
        </p:nvSpPr>
        <p:spPr>
          <a:xfrm>
            <a:off x="3252150" y="1210988"/>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7" name="Google Shape;57;p13"/>
          <p:cNvSpPr txBox="1"/>
          <p:nvPr>
            <p:ph idx="5" type="subTitle"/>
          </p:nvPr>
        </p:nvSpPr>
        <p:spPr>
          <a:xfrm>
            <a:off x="3252150" y="161351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8" name="Google Shape;58;p13"/>
          <p:cNvSpPr txBox="1"/>
          <p:nvPr>
            <p:ph hasCustomPrompt="1" idx="6" type="title"/>
          </p:nvPr>
        </p:nvSpPr>
        <p:spPr>
          <a:xfrm>
            <a:off x="3408450" y="396813"/>
            <a:ext cx="1431300" cy="84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a:r>
              <a:t>xx%</a:t>
            </a:r>
          </a:p>
        </p:txBody>
      </p:sp>
      <p:sp>
        <p:nvSpPr>
          <p:cNvPr id="59" name="Google Shape;59;p13"/>
          <p:cNvSpPr txBox="1"/>
          <p:nvPr>
            <p:ph idx="7" type="title"/>
          </p:nvPr>
        </p:nvSpPr>
        <p:spPr>
          <a:xfrm>
            <a:off x="5373100" y="1210988"/>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0" name="Google Shape;60;p13"/>
          <p:cNvSpPr txBox="1"/>
          <p:nvPr>
            <p:ph idx="8" type="subTitle"/>
          </p:nvPr>
        </p:nvSpPr>
        <p:spPr>
          <a:xfrm>
            <a:off x="5373100" y="161351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 name="Google Shape;61;p13"/>
          <p:cNvSpPr txBox="1"/>
          <p:nvPr>
            <p:ph hasCustomPrompt="1" idx="9" type="title"/>
          </p:nvPr>
        </p:nvSpPr>
        <p:spPr>
          <a:xfrm>
            <a:off x="5529400" y="396813"/>
            <a:ext cx="1431300" cy="84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a:r>
              <a:t>xx%</a:t>
            </a:r>
          </a:p>
        </p:txBody>
      </p:sp>
      <p:sp>
        <p:nvSpPr>
          <p:cNvPr id="62" name="Google Shape;62;p13"/>
          <p:cNvSpPr txBox="1"/>
          <p:nvPr>
            <p:ph idx="13" type="title"/>
          </p:nvPr>
        </p:nvSpPr>
        <p:spPr>
          <a:xfrm>
            <a:off x="1131200" y="3443563"/>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13"/>
          <p:cNvSpPr txBox="1"/>
          <p:nvPr>
            <p:ph idx="14" type="subTitle"/>
          </p:nvPr>
        </p:nvSpPr>
        <p:spPr>
          <a:xfrm>
            <a:off x="1131200" y="3846088"/>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13"/>
          <p:cNvSpPr txBox="1"/>
          <p:nvPr>
            <p:ph hasCustomPrompt="1" idx="15" type="title"/>
          </p:nvPr>
        </p:nvSpPr>
        <p:spPr>
          <a:xfrm>
            <a:off x="1287500" y="2629388"/>
            <a:ext cx="1431300" cy="84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a:r>
              <a:t>xx%</a:t>
            </a:r>
          </a:p>
        </p:txBody>
      </p:sp>
      <p:sp>
        <p:nvSpPr>
          <p:cNvPr id="65" name="Google Shape;65;p13"/>
          <p:cNvSpPr txBox="1"/>
          <p:nvPr>
            <p:ph idx="16" type="title"/>
          </p:nvPr>
        </p:nvSpPr>
        <p:spPr>
          <a:xfrm>
            <a:off x="3252150" y="3443563"/>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6" name="Google Shape;66;p13"/>
          <p:cNvSpPr txBox="1"/>
          <p:nvPr>
            <p:ph idx="17" type="subTitle"/>
          </p:nvPr>
        </p:nvSpPr>
        <p:spPr>
          <a:xfrm>
            <a:off x="3252150" y="3846088"/>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7" name="Google Shape;67;p13"/>
          <p:cNvSpPr txBox="1"/>
          <p:nvPr>
            <p:ph hasCustomPrompt="1" idx="18" type="title"/>
          </p:nvPr>
        </p:nvSpPr>
        <p:spPr>
          <a:xfrm>
            <a:off x="3408450" y="2629388"/>
            <a:ext cx="1431300" cy="84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a:r>
              <a:t>xx%</a:t>
            </a:r>
          </a:p>
        </p:txBody>
      </p:sp>
      <p:sp>
        <p:nvSpPr>
          <p:cNvPr id="68" name="Google Shape;68;p13"/>
          <p:cNvSpPr txBox="1"/>
          <p:nvPr>
            <p:ph idx="19" type="title"/>
          </p:nvPr>
        </p:nvSpPr>
        <p:spPr>
          <a:xfrm>
            <a:off x="5373100" y="3443563"/>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9" name="Google Shape;69;p13"/>
          <p:cNvSpPr txBox="1"/>
          <p:nvPr>
            <p:ph idx="20" type="subTitle"/>
          </p:nvPr>
        </p:nvSpPr>
        <p:spPr>
          <a:xfrm>
            <a:off x="5373100" y="3846088"/>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0" name="Google Shape;70;p13"/>
          <p:cNvSpPr txBox="1"/>
          <p:nvPr>
            <p:ph hasCustomPrompt="1" idx="21" type="title"/>
          </p:nvPr>
        </p:nvSpPr>
        <p:spPr>
          <a:xfrm>
            <a:off x="5529400" y="2629388"/>
            <a:ext cx="1431300" cy="84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4800"/>
              <a:buNone/>
              <a:defRPr sz="4800">
                <a:solidFill>
                  <a:schemeClr val="accent1"/>
                </a:solidFill>
              </a:defRPr>
            </a:lvl1pPr>
            <a:lvl2pPr lvl="1" rtl="0" algn="ctr">
              <a:spcBef>
                <a:spcPts val="0"/>
              </a:spcBef>
              <a:spcAft>
                <a:spcPts val="0"/>
              </a:spcAft>
              <a:buClr>
                <a:schemeClr val="accent1"/>
              </a:buClr>
              <a:buSzPts val="4800"/>
              <a:buNone/>
              <a:defRPr sz="4800">
                <a:solidFill>
                  <a:schemeClr val="accent1"/>
                </a:solidFill>
              </a:defRPr>
            </a:lvl2pPr>
            <a:lvl3pPr lvl="2" rtl="0" algn="ctr">
              <a:spcBef>
                <a:spcPts val="0"/>
              </a:spcBef>
              <a:spcAft>
                <a:spcPts val="0"/>
              </a:spcAft>
              <a:buClr>
                <a:schemeClr val="accent1"/>
              </a:buClr>
              <a:buSzPts val="4800"/>
              <a:buNone/>
              <a:defRPr sz="4800">
                <a:solidFill>
                  <a:schemeClr val="accent1"/>
                </a:solidFill>
              </a:defRPr>
            </a:lvl3pPr>
            <a:lvl4pPr lvl="3" rtl="0" algn="ctr">
              <a:spcBef>
                <a:spcPts val="0"/>
              </a:spcBef>
              <a:spcAft>
                <a:spcPts val="0"/>
              </a:spcAft>
              <a:buClr>
                <a:schemeClr val="accent1"/>
              </a:buClr>
              <a:buSzPts val="4800"/>
              <a:buNone/>
              <a:defRPr sz="4800">
                <a:solidFill>
                  <a:schemeClr val="accent1"/>
                </a:solidFill>
              </a:defRPr>
            </a:lvl4pPr>
            <a:lvl5pPr lvl="4" rtl="0" algn="ctr">
              <a:spcBef>
                <a:spcPts val="0"/>
              </a:spcBef>
              <a:spcAft>
                <a:spcPts val="0"/>
              </a:spcAft>
              <a:buClr>
                <a:schemeClr val="accent1"/>
              </a:buClr>
              <a:buSzPts val="4800"/>
              <a:buNone/>
              <a:defRPr sz="4800">
                <a:solidFill>
                  <a:schemeClr val="accent1"/>
                </a:solidFill>
              </a:defRPr>
            </a:lvl5pPr>
            <a:lvl6pPr lvl="5" rtl="0" algn="ctr">
              <a:spcBef>
                <a:spcPts val="0"/>
              </a:spcBef>
              <a:spcAft>
                <a:spcPts val="0"/>
              </a:spcAft>
              <a:buClr>
                <a:schemeClr val="accent1"/>
              </a:buClr>
              <a:buSzPts val="4800"/>
              <a:buNone/>
              <a:defRPr sz="4800">
                <a:solidFill>
                  <a:schemeClr val="accent1"/>
                </a:solidFill>
              </a:defRPr>
            </a:lvl6pPr>
            <a:lvl7pPr lvl="6" rtl="0" algn="ctr">
              <a:spcBef>
                <a:spcPts val="0"/>
              </a:spcBef>
              <a:spcAft>
                <a:spcPts val="0"/>
              </a:spcAft>
              <a:buClr>
                <a:schemeClr val="accent1"/>
              </a:buClr>
              <a:buSzPts val="4800"/>
              <a:buNone/>
              <a:defRPr sz="4800">
                <a:solidFill>
                  <a:schemeClr val="accent1"/>
                </a:solidFill>
              </a:defRPr>
            </a:lvl7pPr>
            <a:lvl8pPr lvl="7" rtl="0" algn="ctr">
              <a:spcBef>
                <a:spcPts val="0"/>
              </a:spcBef>
              <a:spcAft>
                <a:spcPts val="0"/>
              </a:spcAft>
              <a:buClr>
                <a:schemeClr val="accent1"/>
              </a:buClr>
              <a:buSzPts val="4800"/>
              <a:buNone/>
              <a:defRPr sz="4800">
                <a:solidFill>
                  <a:schemeClr val="accent1"/>
                </a:solidFill>
              </a:defRPr>
            </a:lvl8pPr>
            <a:lvl9pPr lvl="8" rtl="0" algn="ctr">
              <a:spcBef>
                <a:spcPts val="0"/>
              </a:spcBef>
              <a:spcAft>
                <a:spcPts val="0"/>
              </a:spcAft>
              <a:buClr>
                <a:schemeClr val="accent1"/>
              </a:buClr>
              <a:buSzPts val="4800"/>
              <a:buNone/>
              <a:defRPr sz="4800">
                <a:solidFill>
                  <a:schemeClr val="accen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ONE_COLUMN_TEXT_1">
    <p:spTree>
      <p:nvGrpSpPr>
        <p:cNvPr id="71" name="Shape 71"/>
        <p:cNvGrpSpPr/>
        <p:nvPr/>
      </p:nvGrpSpPr>
      <p:grpSpPr>
        <a:xfrm>
          <a:off x="0" y="0"/>
          <a:ext cx="0" cy="0"/>
          <a:chOff x="0" y="0"/>
          <a:chExt cx="0" cy="0"/>
        </a:xfrm>
      </p:grpSpPr>
      <p:sp>
        <p:nvSpPr>
          <p:cNvPr id="72" name="Google Shape;72;p14"/>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AND_BODY_1_1">
    <p:spTree>
      <p:nvGrpSpPr>
        <p:cNvPr id="74" name="Shape 74"/>
        <p:cNvGrpSpPr/>
        <p:nvPr/>
      </p:nvGrpSpPr>
      <p:grpSpPr>
        <a:xfrm>
          <a:off x="0" y="0"/>
          <a:ext cx="0" cy="0"/>
          <a:chOff x="0" y="0"/>
          <a:chExt cx="0" cy="0"/>
        </a:xfrm>
      </p:grpSpPr>
      <p:sp>
        <p:nvSpPr>
          <p:cNvPr id="75" name="Google Shape;75;p15"/>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77" name="Google Shape;77;p15"/>
          <p:cNvSpPr txBox="1"/>
          <p:nvPr>
            <p:ph idx="2" type="title"/>
          </p:nvPr>
        </p:nvSpPr>
        <p:spPr>
          <a:xfrm>
            <a:off x="1139775" y="2594308"/>
            <a:ext cx="17439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8" name="Google Shape;78;p15"/>
          <p:cNvSpPr txBox="1"/>
          <p:nvPr>
            <p:ph idx="1" type="subTitle"/>
          </p:nvPr>
        </p:nvSpPr>
        <p:spPr>
          <a:xfrm>
            <a:off x="1139775" y="332336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9" name="Google Shape;79;p15"/>
          <p:cNvSpPr txBox="1"/>
          <p:nvPr>
            <p:ph idx="3" type="title"/>
          </p:nvPr>
        </p:nvSpPr>
        <p:spPr>
          <a:xfrm>
            <a:off x="3260725" y="2594308"/>
            <a:ext cx="17439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0" name="Google Shape;80;p15"/>
          <p:cNvSpPr txBox="1"/>
          <p:nvPr>
            <p:ph idx="4" type="subTitle"/>
          </p:nvPr>
        </p:nvSpPr>
        <p:spPr>
          <a:xfrm>
            <a:off x="3260725" y="332336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1" name="Google Shape;81;p15"/>
          <p:cNvSpPr txBox="1"/>
          <p:nvPr>
            <p:ph idx="5" type="title"/>
          </p:nvPr>
        </p:nvSpPr>
        <p:spPr>
          <a:xfrm>
            <a:off x="5381675" y="2594308"/>
            <a:ext cx="17439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2" name="Google Shape;82;p15"/>
          <p:cNvSpPr txBox="1"/>
          <p:nvPr>
            <p:ph idx="6" type="subTitle"/>
          </p:nvPr>
        </p:nvSpPr>
        <p:spPr>
          <a:xfrm>
            <a:off x="5381675" y="332336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AND_BODY_1_1_1">
    <p:spTree>
      <p:nvGrpSpPr>
        <p:cNvPr id="83" name="Shape 83"/>
        <p:cNvGrpSpPr/>
        <p:nvPr/>
      </p:nvGrpSpPr>
      <p:grpSpPr>
        <a:xfrm>
          <a:off x="0" y="0"/>
          <a:ext cx="0" cy="0"/>
          <a:chOff x="0" y="0"/>
          <a:chExt cx="0" cy="0"/>
        </a:xfrm>
      </p:grpSpPr>
      <p:sp>
        <p:nvSpPr>
          <p:cNvPr id="84" name="Google Shape;84;p16"/>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6" name="Google Shape;86;p16"/>
          <p:cNvSpPr txBox="1"/>
          <p:nvPr>
            <p:ph idx="2" type="title"/>
          </p:nvPr>
        </p:nvSpPr>
        <p:spPr>
          <a:xfrm>
            <a:off x="1258625" y="1115225"/>
            <a:ext cx="21600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16"/>
          <p:cNvSpPr txBox="1"/>
          <p:nvPr>
            <p:ph idx="1" type="subTitle"/>
          </p:nvPr>
        </p:nvSpPr>
        <p:spPr>
          <a:xfrm>
            <a:off x="1258625" y="1844297"/>
            <a:ext cx="21600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16"/>
          <p:cNvSpPr txBox="1"/>
          <p:nvPr>
            <p:ph idx="3" type="title"/>
          </p:nvPr>
        </p:nvSpPr>
        <p:spPr>
          <a:xfrm>
            <a:off x="4829528" y="1115225"/>
            <a:ext cx="21600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16"/>
          <p:cNvSpPr txBox="1"/>
          <p:nvPr>
            <p:ph idx="4" type="subTitle"/>
          </p:nvPr>
        </p:nvSpPr>
        <p:spPr>
          <a:xfrm>
            <a:off x="4829528" y="1844297"/>
            <a:ext cx="21600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16"/>
          <p:cNvSpPr txBox="1"/>
          <p:nvPr>
            <p:ph idx="5" type="title"/>
          </p:nvPr>
        </p:nvSpPr>
        <p:spPr>
          <a:xfrm>
            <a:off x="1258625" y="3278025"/>
            <a:ext cx="21600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16"/>
          <p:cNvSpPr txBox="1"/>
          <p:nvPr>
            <p:ph idx="6" type="subTitle"/>
          </p:nvPr>
        </p:nvSpPr>
        <p:spPr>
          <a:xfrm>
            <a:off x="1258625" y="4007097"/>
            <a:ext cx="21600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16"/>
          <p:cNvSpPr txBox="1"/>
          <p:nvPr>
            <p:ph idx="7" type="title"/>
          </p:nvPr>
        </p:nvSpPr>
        <p:spPr>
          <a:xfrm>
            <a:off x="4829528" y="3278025"/>
            <a:ext cx="21600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16"/>
          <p:cNvSpPr txBox="1"/>
          <p:nvPr>
            <p:ph idx="8" type="subTitle"/>
          </p:nvPr>
        </p:nvSpPr>
        <p:spPr>
          <a:xfrm>
            <a:off x="4829528" y="4007097"/>
            <a:ext cx="21600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BODY_1_1_1_1">
    <p:bg>
      <p:bgPr>
        <a:solidFill>
          <a:schemeClr val="accent1"/>
        </a:solidFill>
      </p:bgPr>
    </p:bg>
    <p:spTree>
      <p:nvGrpSpPr>
        <p:cNvPr id="94" name="Shape 94"/>
        <p:cNvGrpSpPr/>
        <p:nvPr/>
      </p:nvGrpSpPr>
      <p:grpSpPr>
        <a:xfrm>
          <a:off x="0" y="0"/>
          <a:ext cx="0" cy="0"/>
          <a:chOff x="0" y="0"/>
          <a:chExt cx="0" cy="0"/>
        </a:xfrm>
      </p:grpSpPr>
      <p:sp>
        <p:nvSpPr>
          <p:cNvPr id="95" name="Google Shape;95;p17"/>
          <p:cNvSpPr txBox="1"/>
          <p:nvPr>
            <p:ph idx="1" type="subTitle"/>
          </p:nvPr>
        </p:nvSpPr>
        <p:spPr>
          <a:xfrm>
            <a:off x="2341950" y="1149850"/>
            <a:ext cx="4460100" cy="194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3000"/>
              <a:buFont typeface="Shadows Into Light"/>
              <a:buNone/>
              <a:defRPr sz="3000">
                <a:latin typeface="Shadows Into Light"/>
                <a:ea typeface="Shadows Into Light"/>
                <a:cs typeface="Shadows Into Light"/>
                <a:sym typeface="Shadows Into Light"/>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 name="Google Shape;96;p17"/>
          <p:cNvSpPr txBox="1"/>
          <p:nvPr>
            <p:ph type="title"/>
          </p:nvPr>
        </p:nvSpPr>
        <p:spPr>
          <a:xfrm>
            <a:off x="3206100" y="3478150"/>
            <a:ext cx="27318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Nunito"/>
              <a:buNone/>
              <a:defRPr sz="1800">
                <a:latin typeface="Nunito"/>
                <a:ea typeface="Nunito"/>
                <a:cs typeface="Nunito"/>
                <a:sym typeface="Nunito"/>
              </a:defRPr>
            </a:lvl1pPr>
            <a:lvl2pPr lvl="1" rtl="0" algn="ctr">
              <a:spcBef>
                <a:spcPts val="0"/>
              </a:spcBef>
              <a:spcAft>
                <a:spcPts val="0"/>
              </a:spcAft>
              <a:buSzPts val="1800"/>
              <a:buFont typeface="Nunito"/>
              <a:buNone/>
              <a:defRPr sz="1800">
                <a:latin typeface="Nunito"/>
                <a:ea typeface="Nunito"/>
                <a:cs typeface="Nunito"/>
                <a:sym typeface="Nunito"/>
              </a:defRPr>
            </a:lvl2pPr>
            <a:lvl3pPr lvl="2" rtl="0" algn="ctr">
              <a:spcBef>
                <a:spcPts val="0"/>
              </a:spcBef>
              <a:spcAft>
                <a:spcPts val="0"/>
              </a:spcAft>
              <a:buSzPts val="1800"/>
              <a:buFont typeface="Nunito"/>
              <a:buNone/>
              <a:defRPr sz="1800">
                <a:latin typeface="Nunito"/>
                <a:ea typeface="Nunito"/>
                <a:cs typeface="Nunito"/>
                <a:sym typeface="Nunito"/>
              </a:defRPr>
            </a:lvl3pPr>
            <a:lvl4pPr lvl="3" rtl="0" algn="ctr">
              <a:spcBef>
                <a:spcPts val="0"/>
              </a:spcBef>
              <a:spcAft>
                <a:spcPts val="0"/>
              </a:spcAft>
              <a:buSzPts val="1800"/>
              <a:buFont typeface="Nunito"/>
              <a:buNone/>
              <a:defRPr sz="1800">
                <a:latin typeface="Nunito"/>
                <a:ea typeface="Nunito"/>
                <a:cs typeface="Nunito"/>
                <a:sym typeface="Nunito"/>
              </a:defRPr>
            </a:lvl4pPr>
            <a:lvl5pPr lvl="4" rtl="0" algn="ctr">
              <a:spcBef>
                <a:spcPts val="0"/>
              </a:spcBef>
              <a:spcAft>
                <a:spcPts val="0"/>
              </a:spcAft>
              <a:buSzPts val="1800"/>
              <a:buFont typeface="Nunito"/>
              <a:buNone/>
              <a:defRPr sz="1800">
                <a:latin typeface="Nunito"/>
                <a:ea typeface="Nunito"/>
                <a:cs typeface="Nunito"/>
                <a:sym typeface="Nunito"/>
              </a:defRPr>
            </a:lvl5pPr>
            <a:lvl6pPr lvl="5" rtl="0" algn="ctr">
              <a:spcBef>
                <a:spcPts val="0"/>
              </a:spcBef>
              <a:spcAft>
                <a:spcPts val="0"/>
              </a:spcAft>
              <a:buSzPts val="1800"/>
              <a:buFont typeface="Nunito"/>
              <a:buNone/>
              <a:defRPr sz="1800">
                <a:latin typeface="Nunito"/>
                <a:ea typeface="Nunito"/>
                <a:cs typeface="Nunito"/>
                <a:sym typeface="Nunito"/>
              </a:defRPr>
            </a:lvl6pPr>
            <a:lvl7pPr lvl="6" rtl="0" algn="ctr">
              <a:spcBef>
                <a:spcPts val="0"/>
              </a:spcBef>
              <a:spcAft>
                <a:spcPts val="0"/>
              </a:spcAft>
              <a:buSzPts val="1800"/>
              <a:buFont typeface="Nunito"/>
              <a:buNone/>
              <a:defRPr sz="1800">
                <a:latin typeface="Nunito"/>
                <a:ea typeface="Nunito"/>
                <a:cs typeface="Nunito"/>
                <a:sym typeface="Nunito"/>
              </a:defRPr>
            </a:lvl7pPr>
            <a:lvl8pPr lvl="7" rtl="0" algn="ctr">
              <a:spcBef>
                <a:spcPts val="0"/>
              </a:spcBef>
              <a:spcAft>
                <a:spcPts val="0"/>
              </a:spcAft>
              <a:buSzPts val="1800"/>
              <a:buFont typeface="Nunito"/>
              <a:buNone/>
              <a:defRPr sz="1800">
                <a:latin typeface="Nunito"/>
                <a:ea typeface="Nunito"/>
                <a:cs typeface="Nunito"/>
                <a:sym typeface="Nunito"/>
              </a:defRPr>
            </a:lvl8pPr>
            <a:lvl9pPr lvl="8" rtl="0" algn="ctr">
              <a:spcBef>
                <a:spcPts val="0"/>
              </a:spcBef>
              <a:spcAft>
                <a:spcPts val="0"/>
              </a:spcAft>
              <a:buSzPts val="1800"/>
              <a:buFont typeface="Nunito"/>
              <a:buNone/>
              <a:defRPr sz="1800">
                <a:latin typeface="Nunito"/>
                <a:ea typeface="Nunito"/>
                <a:cs typeface="Nunito"/>
                <a:sym typeface="Nunit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ONE_COLUMN_TEXT_1_1">
    <p:spTree>
      <p:nvGrpSpPr>
        <p:cNvPr id="97" name="Shape 97"/>
        <p:cNvGrpSpPr/>
        <p:nvPr/>
      </p:nvGrpSpPr>
      <p:grpSpPr>
        <a:xfrm>
          <a:off x="0" y="0"/>
          <a:ext cx="0" cy="0"/>
          <a:chOff x="0" y="0"/>
          <a:chExt cx="0" cy="0"/>
        </a:xfrm>
      </p:grpSpPr>
      <p:sp>
        <p:nvSpPr>
          <p:cNvPr id="98" name="Google Shape;98;p18"/>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00" name="Google Shape;100;p18"/>
          <p:cNvSpPr txBox="1"/>
          <p:nvPr>
            <p:ph idx="1" type="subTitle"/>
          </p:nvPr>
        </p:nvSpPr>
        <p:spPr>
          <a:xfrm>
            <a:off x="781400" y="1799650"/>
            <a:ext cx="1861800" cy="606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01" name="Google Shape;101;p18"/>
          <p:cNvSpPr txBox="1"/>
          <p:nvPr>
            <p:ph hasCustomPrompt="1" idx="2" type="title"/>
          </p:nvPr>
        </p:nvSpPr>
        <p:spPr>
          <a:xfrm>
            <a:off x="899300" y="1097775"/>
            <a:ext cx="1743900" cy="845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
        <p:nvSpPr>
          <p:cNvPr id="102" name="Google Shape;102;p18"/>
          <p:cNvSpPr txBox="1"/>
          <p:nvPr>
            <p:ph idx="3" type="subTitle"/>
          </p:nvPr>
        </p:nvSpPr>
        <p:spPr>
          <a:xfrm>
            <a:off x="781400" y="3439725"/>
            <a:ext cx="1861800" cy="606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03" name="Google Shape;103;p18"/>
          <p:cNvSpPr txBox="1"/>
          <p:nvPr>
            <p:ph hasCustomPrompt="1" idx="4" type="title"/>
          </p:nvPr>
        </p:nvSpPr>
        <p:spPr>
          <a:xfrm>
            <a:off x="899300" y="2737850"/>
            <a:ext cx="1743900" cy="845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4800"/>
            </a:lvl1pPr>
            <a:lvl2pPr lvl="1" rtl="0" algn="r">
              <a:spcBef>
                <a:spcPts val="0"/>
              </a:spcBef>
              <a:spcAft>
                <a:spcPts val="0"/>
              </a:spcAft>
              <a:buSzPts val="4800"/>
              <a:buNone/>
              <a:defRPr sz="4800"/>
            </a:lvl2pPr>
            <a:lvl3pPr lvl="2" rtl="0" algn="r">
              <a:spcBef>
                <a:spcPts val="0"/>
              </a:spcBef>
              <a:spcAft>
                <a:spcPts val="0"/>
              </a:spcAft>
              <a:buSzPts val="4800"/>
              <a:buNone/>
              <a:defRPr sz="4800"/>
            </a:lvl3pPr>
            <a:lvl4pPr lvl="3" rtl="0" algn="r">
              <a:spcBef>
                <a:spcPts val="0"/>
              </a:spcBef>
              <a:spcAft>
                <a:spcPts val="0"/>
              </a:spcAft>
              <a:buSzPts val="4800"/>
              <a:buNone/>
              <a:defRPr sz="4800"/>
            </a:lvl4pPr>
            <a:lvl5pPr lvl="4" rtl="0" algn="r">
              <a:spcBef>
                <a:spcPts val="0"/>
              </a:spcBef>
              <a:spcAft>
                <a:spcPts val="0"/>
              </a:spcAft>
              <a:buSzPts val="4800"/>
              <a:buNone/>
              <a:defRPr sz="4800"/>
            </a:lvl5pPr>
            <a:lvl6pPr lvl="5" rtl="0" algn="r">
              <a:spcBef>
                <a:spcPts val="0"/>
              </a:spcBef>
              <a:spcAft>
                <a:spcPts val="0"/>
              </a:spcAft>
              <a:buSzPts val="4800"/>
              <a:buNone/>
              <a:defRPr sz="4800"/>
            </a:lvl6pPr>
            <a:lvl7pPr lvl="6" rtl="0" algn="r">
              <a:spcBef>
                <a:spcPts val="0"/>
              </a:spcBef>
              <a:spcAft>
                <a:spcPts val="0"/>
              </a:spcAft>
              <a:buSzPts val="4800"/>
              <a:buNone/>
              <a:defRPr sz="4800"/>
            </a:lvl7pPr>
            <a:lvl8pPr lvl="7" rtl="0" algn="r">
              <a:spcBef>
                <a:spcPts val="0"/>
              </a:spcBef>
              <a:spcAft>
                <a:spcPts val="0"/>
              </a:spcAft>
              <a:buSzPts val="4800"/>
              <a:buNone/>
              <a:defRPr sz="4800"/>
            </a:lvl8pPr>
            <a:lvl9pPr lvl="8" rtl="0" algn="r">
              <a:spcBef>
                <a:spcPts val="0"/>
              </a:spcBef>
              <a:spcAft>
                <a:spcPts val="0"/>
              </a:spcAft>
              <a:buSzPts val="4800"/>
              <a:buNone/>
              <a:defRPr sz="48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AND_BODY_1_2">
    <p:spTree>
      <p:nvGrpSpPr>
        <p:cNvPr id="104" name="Shape 104"/>
        <p:cNvGrpSpPr/>
        <p:nvPr/>
      </p:nvGrpSpPr>
      <p:grpSpPr>
        <a:xfrm>
          <a:off x="0" y="0"/>
          <a:ext cx="0" cy="0"/>
          <a:chOff x="0" y="0"/>
          <a:chExt cx="0" cy="0"/>
        </a:xfrm>
      </p:grpSpPr>
      <p:sp>
        <p:nvSpPr>
          <p:cNvPr id="105" name="Google Shape;105;p19"/>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07" name="Google Shape;107;p19"/>
          <p:cNvSpPr txBox="1"/>
          <p:nvPr>
            <p:ph idx="2" type="title"/>
          </p:nvPr>
        </p:nvSpPr>
        <p:spPr>
          <a:xfrm>
            <a:off x="1131200" y="1439588"/>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Google Shape;108;p19"/>
          <p:cNvSpPr txBox="1"/>
          <p:nvPr>
            <p:ph idx="1" type="subTitle"/>
          </p:nvPr>
        </p:nvSpPr>
        <p:spPr>
          <a:xfrm>
            <a:off x="1131200" y="184211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19"/>
          <p:cNvSpPr txBox="1"/>
          <p:nvPr>
            <p:ph idx="3" type="title"/>
          </p:nvPr>
        </p:nvSpPr>
        <p:spPr>
          <a:xfrm>
            <a:off x="3252150" y="1439588"/>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0" name="Google Shape;110;p19"/>
          <p:cNvSpPr txBox="1"/>
          <p:nvPr>
            <p:ph idx="4" type="subTitle"/>
          </p:nvPr>
        </p:nvSpPr>
        <p:spPr>
          <a:xfrm>
            <a:off x="3252150" y="184211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 name="Google Shape;111;p19"/>
          <p:cNvSpPr txBox="1"/>
          <p:nvPr>
            <p:ph idx="5" type="title"/>
          </p:nvPr>
        </p:nvSpPr>
        <p:spPr>
          <a:xfrm>
            <a:off x="5373100" y="1439588"/>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2" name="Google Shape;112;p19"/>
          <p:cNvSpPr txBox="1"/>
          <p:nvPr>
            <p:ph idx="6" type="subTitle"/>
          </p:nvPr>
        </p:nvSpPr>
        <p:spPr>
          <a:xfrm>
            <a:off x="5373100" y="184211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3" name="Google Shape;113;p19"/>
          <p:cNvSpPr txBox="1"/>
          <p:nvPr>
            <p:ph idx="7" type="title"/>
          </p:nvPr>
        </p:nvSpPr>
        <p:spPr>
          <a:xfrm>
            <a:off x="1131200" y="3443563"/>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4" name="Google Shape;114;p19"/>
          <p:cNvSpPr txBox="1"/>
          <p:nvPr>
            <p:ph idx="8" type="subTitle"/>
          </p:nvPr>
        </p:nvSpPr>
        <p:spPr>
          <a:xfrm>
            <a:off x="1131200" y="3846088"/>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5" name="Google Shape;115;p19"/>
          <p:cNvSpPr txBox="1"/>
          <p:nvPr>
            <p:ph idx="9" type="title"/>
          </p:nvPr>
        </p:nvSpPr>
        <p:spPr>
          <a:xfrm>
            <a:off x="3252150" y="3443563"/>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6" name="Google Shape;116;p19"/>
          <p:cNvSpPr txBox="1"/>
          <p:nvPr>
            <p:ph idx="13" type="subTitle"/>
          </p:nvPr>
        </p:nvSpPr>
        <p:spPr>
          <a:xfrm>
            <a:off x="3252150" y="3846088"/>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7" name="Google Shape;117;p19"/>
          <p:cNvSpPr txBox="1"/>
          <p:nvPr>
            <p:ph idx="14" type="title"/>
          </p:nvPr>
        </p:nvSpPr>
        <p:spPr>
          <a:xfrm>
            <a:off x="5373100" y="3443563"/>
            <a:ext cx="1743900" cy="51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8" name="Google Shape;118;p19"/>
          <p:cNvSpPr txBox="1"/>
          <p:nvPr>
            <p:ph idx="15" type="subTitle"/>
          </p:nvPr>
        </p:nvSpPr>
        <p:spPr>
          <a:xfrm>
            <a:off x="5373100" y="3846088"/>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AND_BODY_1_1_1_2">
    <p:bg>
      <p:bgPr>
        <a:solidFill>
          <a:schemeClr val="accent1"/>
        </a:solidFill>
      </p:bgPr>
    </p:bg>
    <p:spTree>
      <p:nvGrpSpPr>
        <p:cNvPr id="119" name="Shape 119"/>
        <p:cNvGrpSpPr/>
        <p:nvPr/>
      </p:nvGrpSpPr>
      <p:grpSpPr>
        <a:xfrm>
          <a:off x="0" y="0"/>
          <a:ext cx="0" cy="0"/>
          <a:chOff x="0" y="0"/>
          <a:chExt cx="0" cy="0"/>
        </a:xfrm>
      </p:grpSpPr>
      <p:sp>
        <p:nvSpPr>
          <p:cNvPr id="120" name="Google Shape;120;p20"/>
          <p:cNvSpPr/>
          <p:nvPr/>
        </p:nvSpPr>
        <p:spPr>
          <a:xfrm>
            <a:off x="8256800" y="150"/>
            <a:ext cx="526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2" name="Google Shape;122;p20"/>
          <p:cNvSpPr txBox="1"/>
          <p:nvPr>
            <p:ph idx="2" type="title"/>
          </p:nvPr>
        </p:nvSpPr>
        <p:spPr>
          <a:xfrm>
            <a:off x="797175" y="599313"/>
            <a:ext cx="2160000" cy="839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
        <p:nvSpPr>
          <p:cNvPr id="123" name="Google Shape;123;p20"/>
          <p:cNvSpPr txBox="1"/>
          <p:nvPr>
            <p:ph idx="1" type="subTitle"/>
          </p:nvPr>
        </p:nvSpPr>
        <p:spPr>
          <a:xfrm>
            <a:off x="797175" y="1328385"/>
            <a:ext cx="2160000" cy="74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24" name="Google Shape;124;p20"/>
          <p:cNvSpPr txBox="1"/>
          <p:nvPr>
            <p:ph idx="3" type="title"/>
          </p:nvPr>
        </p:nvSpPr>
        <p:spPr>
          <a:xfrm>
            <a:off x="5282478" y="599313"/>
            <a:ext cx="2160000" cy="839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5" name="Google Shape;125;p20"/>
          <p:cNvSpPr txBox="1"/>
          <p:nvPr>
            <p:ph idx="4" type="subTitle"/>
          </p:nvPr>
        </p:nvSpPr>
        <p:spPr>
          <a:xfrm>
            <a:off x="5282478" y="1328385"/>
            <a:ext cx="2160000" cy="74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26" name="Google Shape;126;p20"/>
          <p:cNvSpPr txBox="1"/>
          <p:nvPr>
            <p:ph idx="5" type="title"/>
          </p:nvPr>
        </p:nvSpPr>
        <p:spPr>
          <a:xfrm>
            <a:off x="797175" y="2667658"/>
            <a:ext cx="2160000" cy="839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
        <p:nvSpPr>
          <p:cNvPr id="127" name="Google Shape;127;p20"/>
          <p:cNvSpPr txBox="1"/>
          <p:nvPr>
            <p:ph idx="6" type="subTitle"/>
          </p:nvPr>
        </p:nvSpPr>
        <p:spPr>
          <a:xfrm>
            <a:off x="797175" y="3396730"/>
            <a:ext cx="2160000" cy="74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28" name="Google Shape;128;p20"/>
          <p:cNvSpPr txBox="1"/>
          <p:nvPr>
            <p:ph idx="7" type="title"/>
          </p:nvPr>
        </p:nvSpPr>
        <p:spPr>
          <a:xfrm>
            <a:off x="5282478" y="2667658"/>
            <a:ext cx="2160000" cy="839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9" name="Google Shape;129;p20"/>
          <p:cNvSpPr txBox="1"/>
          <p:nvPr>
            <p:ph idx="8" type="subTitle"/>
          </p:nvPr>
        </p:nvSpPr>
        <p:spPr>
          <a:xfrm>
            <a:off x="5282478" y="3396730"/>
            <a:ext cx="2160000" cy="74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p:nvPr/>
        </p:nvSpPr>
        <p:spPr>
          <a:xfrm>
            <a:off x="-8575" y="-8575"/>
            <a:ext cx="9187800" cy="267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4" name="Google Shape;14;p3"/>
          <p:cNvSpPr txBox="1"/>
          <p:nvPr>
            <p:ph hasCustomPrompt="1" idx="2" type="title"/>
          </p:nvPr>
        </p:nvSpPr>
        <p:spPr>
          <a:xfrm>
            <a:off x="311700" y="964950"/>
            <a:ext cx="8520600" cy="968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 name="Google Shape;15;p3"/>
          <p:cNvSpPr txBox="1"/>
          <p:nvPr>
            <p:ph idx="1" type="subTitle"/>
          </p:nvPr>
        </p:nvSpPr>
        <p:spPr>
          <a:xfrm>
            <a:off x="2839200" y="3210450"/>
            <a:ext cx="3465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a:buNone/>
              <a:defRPr>
                <a:latin typeface="Nunito"/>
                <a:ea typeface="Nunito"/>
                <a:cs typeface="Nunito"/>
                <a:sym typeface="Nuni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1">
  <p:cSld name="TITLE_AND_BODY_1_1_2">
    <p:spTree>
      <p:nvGrpSpPr>
        <p:cNvPr id="130" name="Shape 130"/>
        <p:cNvGrpSpPr/>
        <p:nvPr/>
      </p:nvGrpSpPr>
      <p:grpSpPr>
        <a:xfrm>
          <a:off x="0" y="0"/>
          <a:ext cx="0" cy="0"/>
          <a:chOff x="0" y="0"/>
          <a:chExt cx="0" cy="0"/>
        </a:xfrm>
      </p:grpSpPr>
      <p:sp>
        <p:nvSpPr>
          <p:cNvPr id="131" name="Google Shape;131;p21"/>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33" name="Google Shape;133;p21"/>
          <p:cNvSpPr txBox="1"/>
          <p:nvPr>
            <p:ph idx="1" type="subTitle"/>
          </p:nvPr>
        </p:nvSpPr>
        <p:spPr>
          <a:xfrm>
            <a:off x="1139775" y="332336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4" name="Google Shape;134;p21"/>
          <p:cNvSpPr txBox="1"/>
          <p:nvPr>
            <p:ph idx="2" type="subTitle"/>
          </p:nvPr>
        </p:nvSpPr>
        <p:spPr>
          <a:xfrm>
            <a:off x="3260725" y="332336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5" name="Google Shape;135;p21"/>
          <p:cNvSpPr txBox="1"/>
          <p:nvPr>
            <p:ph idx="3" type="subTitle"/>
          </p:nvPr>
        </p:nvSpPr>
        <p:spPr>
          <a:xfrm>
            <a:off x="5381675" y="3323363"/>
            <a:ext cx="1743900" cy="74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6" name="Google Shape;136;p21"/>
          <p:cNvSpPr txBox="1"/>
          <p:nvPr>
            <p:ph hasCustomPrompt="1" idx="4" type="title"/>
          </p:nvPr>
        </p:nvSpPr>
        <p:spPr>
          <a:xfrm>
            <a:off x="1139775" y="1664500"/>
            <a:ext cx="1743900" cy="8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37" name="Google Shape;137;p21"/>
          <p:cNvSpPr txBox="1"/>
          <p:nvPr>
            <p:ph hasCustomPrompt="1" idx="5" type="title"/>
          </p:nvPr>
        </p:nvSpPr>
        <p:spPr>
          <a:xfrm>
            <a:off x="3260725" y="1664500"/>
            <a:ext cx="1743900" cy="8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38" name="Google Shape;138;p21"/>
          <p:cNvSpPr txBox="1"/>
          <p:nvPr>
            <p:ph hasCustomPrompt="1" idx="6" type="title"/>
          </p:nvPr>
        </p:nvSpPr>
        <p:spPr>
          <a:xfrm>
            <a:off x="5381675" y="1664500"/>
            <a:ext cx="1743900" cy="84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AND_BODY_1_2_1">
    <p:spTree>
      <p:nvGrpSpPr>
        <p:cNvPr id="139" name="Shape 139"/>
        <p:cNvGrpSpPr/>
        <p:nvPr/>
      </p:nvGrpSpPr>
      <p:grpSpPr>
        <a:xfrm>
          <a:off x="0" y="0"/>
          <a:ext cx="0" cy="0"/>
          <a:chOff x="0" y="0"/>
          <a:chExt cx="0" cy="0"/>
        </a:xfrm>
      </p:grpSpPr>
      <p:sp>
        <p:nvSpPr>
          <p:cNvPr id="140" name="Google Shape;140;p22"/>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2" name="Google Shape;142;p22"/>
          <p:cNvSpPr txBox="1"/>
          <p:nvPr>
            <p:ph idx="2" type="title"/>
          </p:nvPr>
        </p:nvSpPr>
        <p:spPr>
          <a:xfrm>
            <a:off x="1116613" y="2978050"/>
            <a:ext cx="2339400" cy="68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3" name="Google Shape;143;p22"/>
          <p:cNvSpPr txBox="1"/>
          <p:nvPr>
            <p:ph idx="1" type="subTitle"/>
          </p:nvPr>
        </p:nvSpPr>
        <p:spPr>
          <a:xfrm>
            <a:off x="1203324" y="3668725"/>
            <a:ext cx="2166000" cy="100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4" name="Google Shape;144;p22"/>
          <p:cNvSpPr txBox="1"/>
          <p:nvPr>
            <p:ph idx="3" type="title"/>
          </p:nvPr>
        </p:nvSpPr>
        <p:spPr>
          <a:xfrm>
            <a:off x="4777792" y="2978050"/>
            <a:ext cx="2339400" cy="68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5" name="Google Shape;145;p22"/>
          <p:cNvSpPr txBox="1"/>
          <p:nvPr>
            <p:ph idx="4" type="subTitle"/>
          </p:nvPr>
        </p:nvSpPr>
        <p:spPr>
          <a:xfrm>
            <a:off x="4864499" y="3668725"/>
            <a:ext cx="2166000" cy="100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 name="Google Shape;146;p22"/>
          <p:cNvSpPr/>
          <p:nvPr/>
        </p:nvSpPr>
        <p:spPr>
          <a:xfrm>
            <a:off x="830125" y="0"/>
            <a:ext cx="2912400" cy="178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a:off x="4491300" y="0"/>
            <a:ext cx="2912400" cy="178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2">
    <p:spTree>
      <p:nvGrpSpPr>
        <p:cNvPr id="148" name="Shape 148"/>
        <p:cNvGrpSpPr/>
        <p:nvPr/>
      </p:nvGrpSpPr>
      <p:grpSpPr>
        <a:xfrm>
          <a:off x="0" y="0"/>
          <a:ext cx="0" cy="0"/>
          <a:chOff x="0" y="0"/>
          <a:chExt cx="0" cy="0"/>
        </a:xfrm>
      </p:grpSpPr>
      <p:sp>
        <p:nvSpPr>
          <p:cNvPr id="149" name="Google Shape;149;p23"/>
          <p:cNvSpPr txBox="1"/>
          <p:nvPr>
            <p:ph idx="1" type="subTitle"/>
          </p:nvPr>
        </p:nvSpPr>
        <p:spPr>
          <a:xfrm>
            <a:off x="4961000" y="1427025"/>
            <a:ext cx="2293800" cy="481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hadows Into Light"/>
              <a:buNone/>
              <a:defRPr sz="2400">
                <a:latin typeface="Shadows Into Light"/>
                <a:ea typeface="Shadows Into Light"/>
                <a:cs typeface="Shadows Into Light"/>
                <a:sym typeface="Shadows Into Light"/>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 name="Google Shape;150;p23"/>
          <p:cNvSpPr txBox="1"/>
          <p:nvPr>
            <p:ph idx="2" type="body"/>
          </p:nvPr>
        </p:nvSpPr>
        <p:spPr>
          <a:xfrm>
            <a:off x="4961000" y="2087225"/>
            <a:ext cx="2293800" cy="1470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151" name="Google Shape;151;p23"/>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
    <p:bg>
      <p:bgPr>
        <a:solidFill>
          <a:schemeClr val="accent1"/>
        </a:solidFill>
      </p:bgPr>
    </p:bg>
    <p:spTree>
      <p:nvGrpSpPr>
        <p:cNvPr id="153" name="Shape 153"/>
        <p:cNvGrpSpPr/>
        <p:nvPr/>
      </p:nvGrpSpPr>
      <p:grpSpPr>
        <a:xfrm>
          <a:off x="0" y="0"/>
          <a:ext cx="0" cy="0"/>
          <a:chOff x="0" y="0"/>
          <a:chExt cx="0" cy="0"/>
        </a:xfrm>
      </p:grpSpPr>
      <p:sp>
        <p:nvSpPr>
          <p:cNvPr id="154" name="Google Shape;154;p24"/>
          <p:cNvSpPr txBox="1"/>
          <p:nvPr>
            <p:ph idx="1" type="body"/>
          </p:nvPr>
        </p:nvSpPr>
        <p:spPr>
          <a:xfrm>
            <a:off x="1089150" y="1858625"/>
            <a:ext cx="3755100" cy="1470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5" name="Google Shape;155;p24"/>
          <p:cNvSpPr txBox="1"/>
          <p:nvPr/>
        </p:nvSpPr>
        <p:spPr>
          <a:xfrm>
            <a:off x="1089150" y="3432400"/>
            <a:ext cx="3418500" cy="10191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100">
                <a:solidFill>
                  <a:schemeClr val="dk1"/>
                </a:solidFill>
                <a:latin typeface="Nunito"/>
                <a:ea typeface="Nunito"/>
                <a:cs typeface="Nunito"/>
                <a:sym typeface="Nunito"/>
              </a:rPr>
              <a:t>CREDITS: This presentation template was created by </a:t>
            </a:r>
            <a:r>
              <a:rPr b="1" lang="en" sz="1100">
                <a:solidFill>
                  <a:schemeClr val="dk1"/>
                </a:solidFill>
                <a:uFill>
                  <a:noFill/>
                </a:uFill>
                <a:latin typeface="Nunito"/>
                <a:ea typeface="Nunito"/>
                <a:cs typeface="Nunito"/>
                <a:sym typeface="Nunito"/>
                <a:hlinkClick r:id="rId2">
                  <a:extLst>
                    <a:ext uri="{A12FA001-AC4F-418D-AE19-62706E023703}">
                      <ahyp:hlinkClr val="tx"/>
                    </a:ext>
                  </a:extLst>
                </a:hlinkClick>
              </a:rPr>
              <a:t>Slidesgo</a:t>
            </a:r>
            <a:r>
              <a:rPr lang="en" sz="1100">
                <a:solidFill>
                  <a:schemeClr val="dk1"/>
                </a:solidFill>
                <a:latin typeface="Nunito"/>
                <a:ea typeface="Nunito"/>
                <a:cs typeface="Nunito"/>
                <a:sym typeface="Nunito"/>
              </a:rPr>
              <a:t>, including icons by </a:t>
            </a:r>
            <a:r>
              <a:rPr b="1" lang="en" sz="1100">
                <a:solidFill>
                  <a:schemeClr val="dk1"/>
                </a:solidFill>
                <a:uFill>
                  <a:noFill/>
                </a:uFill>
                <a:latin typeface="Nunito"/>
                <a:ea typeface="Nunito"/>
                <a:cs typeface="Nunito"/>
                <a:sym typeface="Nunito"/>
                <a:hlinkClick r:id="rId3">
                  <a:extLst>
                    <a:ext uri="{A12FA001-AC4F-418D-AE19-62706E023703}">
                      <ahyp:hlinkClr val="tx"/>
                    </a:ext>
                  </a:extLst>
                </a:hlinkClick>
              </a:rPr>
              <a:t>Flaticon</a:t>
            </a:r>
            <a:r>
              <a:rPr lang="en" sz="1100">
                <a:solidFill>
                  <a:schemeClr val="dk1"/>
                </a:solidFill>
                <a:latin typeface="Nunito"/>
                <a:ea typeface="Nunito"/>
                <a:cs typeface="Nunito"/>
                <a:sym typeface="Nunito"/>
              </a:rPr>
              <a:t>, and infographics &amp; images by </a:t>
            </a:r>
            <a:r>
              <a:rPr b="1" lang="en" sz="1100">
                <a:solidFill>
                  <a:schemeClr val="dk1"/>
                </a:solidFill>
                <a:uFill>
                  <a:noFill/>
                </a:uFill>
                <a:latin typeface="Nunito"/>
                <a:ea typeface="Nunito"/>
                <a:cs typeface="Nunito"/>
                <a:sym typeface="Nunito"/>
                <a:hlinkClick r:id="rId4">
                  <a:extLst>
                    <a:ext uri="{A12FA001-AC4F-418D-AE19-62706E023703}">
                      <ahyp:hlinkClr val="tx"/>
                    </a:ext>
                  </a:extLst>
                </a:hlinkClick>
              </a:rPr>
              <a:t>Freepik</a:t>
            </a:r>
            <a:r>
              <a:rPr lang="en" sz="1100">
                <a:solidFill>
                  <a:schemeClr val="dk1"/>
                </a:solidFill>
                <a:latin typeface="Nunito"/>
                <a:ea typeface="Nunito"/>
                <a:cs typeface="Nunito"/>
                <a:sym typeface="Nunito"/>
              </a:rPr>
              <a:t>. </a:t>
            </a:r>
            <a:endParaRPr sz="1100">
              <a:solidFill>
                <a:schemeClr val="dk1"/>
              </a:solidFill>
              <a:latin typeface="Nunito"/>
              <a:ea typeface="Nunito"/>
              <a:cs typeface="Nunito"/>
              <a:sym typeface="Nunito"/>
            </a:endParaRPr>
          </a:p>
          <a:p>
            <a:pPr indent="0" lvl="0" marL="0" rtl="0" algn="l">
              <a:spcBef>
                <a:spcPts val="300"/>
              </a:spcBef>
              <a:spcAft>
                <a:spcPts val="0"/>
              </a:spcAft>
              <a:buNone/>
            </a:pPr>
            <a:r>
              <a:t/>
            </a:r>
            <a:endParaRPr b="1" sz="1100">
              <a:solidFill>
                <a:schemeClr val="dk1"/>
              </a:solidFill>
              <a:latin typeface="Nunito"/>
              <a:ea typeface="Nunito"/>
              <a:cs typeface="Nunito"/>
              <a:sym typeface="Nunito"/>
            </a:endParaRPr>
          </a:p>
        </p:txBody>
      </p:sp>
      <p:sp>
        <p:nvSpPr>
          <p:cNvPr id="156" name="Google Shape;156;p24"/>
          <p:cNvSpPr txBox="1"/>
          <p:nvPr>
            <p:ph type="title"/>
          </p:nvPr>
        </p:nvSpPr>
        <p:spPr>
          <a:xfrm>
            <a:off x="989700" y="-1948950"/>
            <a:ext cx="3954000" cy="37041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BODY_2">
    <p:spTree>
      <p:nvGrpSpPr>
        <p:cNvPr id="157" name="Shape 157"/>
        <p:cNvGrpSpPr/>
        <p:nvPr/>
      </p:nvGrpSpPr>
      <p:grpSpPr>
        <a:xfrm>
          <a:off x="0" y="0"/>
          <a:ext cx="0" cy="0"/>
          <a:chOff x="0" y="0"/>
          <a:chExt cx="0" cy="0"/>
        </a:xfrm>
      </p:grpSpPr>
      <p:sp>
        <p:nvSpPr>
          <p:cNvPr id="158" name="Google Shape;158;p25"/>
          <p:cNvSpPr txBox="1"/>
          <p:nvPr>
            <p:ph idx="1" type="body"/>
          </p:nvPr>
        </p:nvSpPr>
        <p:spPr>
          <a:xfrm>
            <a:off x="748150" y="659900"/>
            <a:ext cx="4143000" cy="38382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9" name="Google Shape;159;p25"/>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5"/>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_AND_BODY_2_1">
    <p:spTree>
      <p:nvGrpSpPr>
        <p:cNvPr id="161" name="Shape 161"/>
        <p:cNvGrpSpPr/>
        <p:nvPr/>
      </p:nvGrpSpPr>
      <p:grpSpPr>
        <a:xfrm>
          <a:off x="0" y="0"/>
          <a:ext cx="0" cy="0"/>
          <a:chOff x="0" y="0"/>
          <a:chExt cx="0" cy="0"/>
        </a:xfrm>
      </p:grpSpPr>
      <p:sp>
        <p:nvSpPr>
          <p:cNvPr id="162" name="Google Shape;162;p26"/>
          <p:cNvSpPr txBox="1"/>
          <p:nvPr>
            <p:ph idx="1" type="body"/>
          </p:nvPr>
        </p:nvSpPr>
        <p:spPr>
          <a:xfrm>
            <a:off x="748150" y="659900"/>
            <a:ext cx="3171000" cy="3838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3" name="Google Shape;163;p26"/>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65" name="Google Shape;165;p26"/>
          <p:cNvSpPr txBox="1"/>
          <p:nvPr>
            <p:ph idx="2" type="body"/>
          </p:nvPr>
        </p:nvSpPr>
        <p:spPr>
          <a:xfrm>
            <a:off x="4351978" y="652650"/>
            <a:ext cx="3171000" cy="3838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idx="1" type="body"/>
          </p:nvPr>
        </p:nvSpPr>
        <p:spPr>
          <a:xfrm>
            <a:off x="748150" y="659900"/>
            <a:ext cx="6985800" cy="3488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sz="1300"/>
            </a:lvl1pPr>
            <a:lvl2pPr indent="-311150" lvl="1" marL="914400">
              <a:spcBef>
                <a:spcPts val="160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18" name="Google Shape;18;p4"/>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idx="1" type="body"/>
          </p:nvPr>
        </p:nvSpPr>
        <p:spPr>
          <a:xfrm>
            <a:off x="917463" y="1530675"/>
            <a:ext cx="2896500" cy="2889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5"/>
          <p:cNvSpPr txBox="1"/>
          <p:nvPr>
            <p:ph idx="2" type="body"/>
          </p:nvPr>
        </p:nvSpPr>
        <p:spPr>
          <a:xfrm>
            <a:off x="4419838" y="1530675"/>
            <a:ext cx="2896500" cy="2889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solidFill>
                <a:schemeClr val="dk1"/>
              </a:solidFill>
            </a:endParaRPr>
          </a:p>
        </p:txBody>
      </p:sp>
      <p:sp>
        <p:nvSpPr>
          <p:cNvPr id="24" name="Google Shape;24;p5"/>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6" name="Google Shape;26;p5"/>
          <p:cNvSpPr txBox="1"/>
          <p:nvPr>
            <p:ph idx="3" type="ctrTitle"/>
          </p:nvPr>
        </p:nvSpPr>
        <p:spPr>
          <a:xfrm>
            <a:off x="917475" y="723525"/>
            <a:ext cx="2285400" cy="5787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2400"/>
              <a:buFont typeface="Shadows Into Light"/>
              <a:buNone/>
              <a:defRPr sz="2400">
                <a:latin typeface="Shadows Into Light"/>
                <a:ea typeface="Shadows Into Light"/>
                <a:cs typeface="Shadows Into Light"/>
                <a:sym typeface="Shadows Into Light"/>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p:txBody>
      </p:sp>
      <p:sp>
        <p:nvSpPr>
          <p:cNvPr id="27" name="Google Shape;27;p5"/>
          <p:cNvSpPr txBox="1"/>
          <p:nvPr>
            <p:ph idx="4" type="ctrTitle"/>
          </p:nvPr>
        </p:nvSpPr>
        <p:spPr>
          <a:xfrm>
            <a:off x="4419850" y="723525"/>
            <a:ext cx="2285400" cy="5787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2400"/>
              <a:buFont typeface="Shadows Into Light"/>
              <a:buNone/>
              <a:defRPr sz="2400">
                <a:latin typeface="Shadows Into Light"/>
                <a:ea typeface="Shadows Into Light"/>
                <a:cs typeface="Shadows Into Light"/>
                <a:sym typeface="Shadows Into Light"/>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8256800" y="150"/>
            <a:ext cx="526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idx="1" type="body"/>
          </p:nvPr>
        </p:nvSpPr>
        <p:spPr>
          <a:xfrm>
            <a:off x="4146350" y="1203150"/>
            <a:ext cx="3154200" cy="31794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33" name="Google Shape;33;p7"/>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597900" y="450150"/>
            <a:ext cx="31944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txBox="1"/>
          <p:nvPr>
            <p:ph idx="1" type="subTitle"/>
          </p:nvPr>
        </p:nvSpPr>
        <p:spPr>
          <a:xfrm>
            <a:off x="4670550" y="2036625"/>
            <a:ext cx="2508000" cy="4818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Shadows Into Light"/>
              <a:buNone/>
              <a:defRPr sz="2400">
                <a:latin typeface="Shadows Into Light"/>
                <a:ea typeface="Shadows Into Light"/>
                <a:cs typeface="Shadows Into Light"/>
                <a:sym typeface="Shadows Into Ligh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670550" y="2696825"/>
            <a:ext cx="2508000" cy="14703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40" name="Google Shape;40;p9"/>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p:nvPr/>
        </p:nvSpPr>
        <p:spPr>
          <a:xfrm>
            <a:off x="8256800" y="150"/>
            <a:ext cx="526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0"/>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Shadows Into Light"/>
              <a:buNone/>
              <a:defRPr sz="2800">
                <a:solidFill>
                  <a:schemeClr val="dk1"/>
                </a:solidFill>
                <a:latin typeface="Shadows Into Light"/>
                <a:ea typeface="Shadows Into Light"/>
                <a:cs typeface="Shadows Into Light"/>
                <a:sym typeface="Shadows Into Light"/>
              </a:defRPr>
            </a:lvl1pPr>
            <a:lvl2pPr lvl="1">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indent="-317500" lvl="1" marL="9144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indent="-317500" lvl="2" marL="13716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indent="-317500" lvl="3" marL="18288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indent="-317500" lvl="4" marL="22860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indent="-317500" lvl="5" marL="27432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indent="-317500" lvl="6" marL="32004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indent="-317500" lvl="7" marL="36576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indent="-317500" lvl="8" marL="41148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www.sheismomclub.com"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7"/>
          <p:cNvSpPr txBox="1"/>
          <p:nvPr>
            <p:ph type="ctrTitle"/>
          </p:nvPr>
        </p:nvSpPr>
        <p:spPr>
          <a:xfrm>
            <a:off x="0" y="1034250"/>
            <a:ext cx="3910500" cy="186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900">
                <a:solidFill>
                  <a:schemeClr val="accent1"/>
                </a:solidFill>
              </a:rPr>
              <a:t>Comunicarea in public </a:t>
            </a:r>
            <a:endParaRPr sz="59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PRACTICE</a:t>
            </a:r>
            <a:endParaRPr/>
          </a:p>
        </p:txBody>
      </p:sp>
      <p:sp>
        <p:nvSpPr>
          <p:cNvPr id="312" name="Google Shape;312;p36"/>
          <p:cNvSpPr txBox="1"/>
          <p:nvPr/>
        </p:nvSpPr>
        <p:spPr>
          <a:xfrm>
            <a:off x="780700" y="260250"/>
            <a:ext cx="6000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49A178"/>
                </a:solidFill>
                <a:latin typeface="Nunito"/>
                <a:ea typeface="Nunito"/>
                <a:cs typeface="Nunito"/>
                <a:sym typeface="Nunito"/>
              </a:rPr>
              <a:t>Comunicarea asertiva in practica</a:t>
            </a:r>
            <a:endParaRPr b="1" sz="2300">
              <a:solidFill>
                <a:srgbClr val="49A178"/>
              </a:solidFill>
              <a:latin typeface="Nunito"/>
              <a:ea typeface="Nunito"/>
              <a:cs typeface="Nunito"/>
              <a:sym typeface="Nunito"/>
            </a:endParaRPr>
          </a:p>
        </p:txBody>
      </p:sp>
      <p:sp>
        <p:nvSpPr>
          <p:cNvPr id="313" name="Google Shape;313;p36"/>
          <p:cNvSpPr txBox="1"/>
          <p:nvPr/>
        </p:nvSpPr>
        <p:spPr>
          <a:xfrm>
            <a:off x="673550" y="799050"/>
            <a:ext cx="7133700" cy="4089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Nunito"/>
              <a:buAutoNum type="arabicPeriod"/>
            </a:pPr>
            <a:r>
              <a:rPr b="1" lang="en">
                <a:latin typeface="Nunito"/>
                <a:ea typeface="Nunito"/>
                <a:cs typeface="Nunito"/>
                <a:sym typeface="Nunito"/>
              </a:rPr>
              <a:t>Avem 3 tipuri de comportament: pasiv, agresiv, asertiv pe care incercam sa le identificam la interlocutor pentru a vedea cum punem problema.</a:t>
            </a:r>
            <a:endParaRPr b="1">
              <a:latin typeface="Nunito"/>
              <a:ea typeface="Nunito"/>
              <a:cs typeface="Nunito"/>
              <a:sym typeface="Nunito"/>
            </a:endParaRPr>
          </a:p>
          <a:p>
            <a:pPr indent="-317500" lvl="0" marL="457200" rtl="0" algn="l">
              <a:lnSpc>
                <a:spcPct val="115000"/>
              </a:lnSpc>
              <a:spcBef>
                <a:spcPts val="0"/>
              </a:spcBef>
              <a:spcAft>
                <a:spcPts val="0"/>
              </a:spcAft>
              <a:buSzPts val="1400"/>
              <a:buFont typeface="Nunito"/>
              <a:buAutoNum type="arabicPeriod"/>
            </a:pPr>
            <a:r>
              <a:t/>
            </a:r>
            <a:endParaRPr>
              <a:latin typeface="Nunito"/>
              <a:ea typeface="Nunito"/>
              <a:cs typeface="Nunito"/>
              <a:sym typeface="Nunito"/>
            </a:endParaRPr>
          </a:p>
          <a:p>
            <a:pPr indent="-317500" lvl="0" marL="457200" rtl="0" algn="l">
              <a:lnSpc>
                <a:spcPct val="115000"/>
              </a:lnSpc>
              <a:spcBef>
                <a:spcPts val="0"/>
              </a:spcBef>
              <a:spcAft>
                <a:spcPts val="0"/>
              </a:spcAft>
              <a:buSzPts val="1400"/>
              <a:buFont typeface="Nunito"/>
              <a:buAutoNum type="arabicPeriod"/>
            </a:pPr>
            <a:r>
              <a:rPr b="1" lang="en">
                <a:latin typeface="Nunito"/>
                <a:ea typeface="Nunito"/>
                <a:cs typeface="Nunito"/>
                <a:sym typeface="Nunito"/>
              </a:rPr>
              <a:t>Suntem atenti la comportamentul interlocutorului nostru, il incadram dupa </a:t>
            </a:r>
            <a:r>
              <a:rPr b="1" lang="en" sz="1300">
                <a:latin typeface="Nunito"/>
                <a:ea typeface="Nunito"/>
                <a:cs typeface="Nunito"/>
                <a:sym typeface="Nunito"/>
              </a:rPr>
              <a:t>semnalele pe care ni le transmite intr-o tipologie si ne adaptam discursul:</a:t>
            </a:r>
            <a:endParaRPr b="1" sz="1300">
              <a:latin typeface="Nunito"/>
              <a:ea typeface="Nunito"/>
              <a:cs typeface="Nunito"/>
              <a:sym typeface="Nunito"/>
            </a:endParaRPr>
          </a:p>
          <a:p>
            <a:pPr indent="0" lvl="0" marL="457200" rtl="0" algn="l">
              <a:lnSpc>
                <a:spcPct val="115000"/>
              </a:lnSpc>
              <a:spcBef>
                <a:spcPts val="1200"/>
              </a:spcBef>
              <a:spcAft>
                <a:spcPts val="0"/>
              </a:spcAft>
              <a:buNone/>
            </a:pPr>
            <a:r>
              <a:t/>
            </a:r>
            <a:endParaRPr b="1" sz="1300">
              <a:latin typeface="Nunito"/>
              <a:ea typeface="Nunito"/>
              <a:cs typeface="Nunito"/>
              <a:sym typeface="Nunito"/>
            </a:endParaRPr>
          </a:p>
          <a:p>
            <a:pPr indent="-311150" lvl="0" marL="457200" rtl="0" algn="l">
              <a:lnSpc>
                <a:spcPct val="115000"/>
              </a:lnSpc>
              <a:spcBef>
                <a:spcPts val="1200"/>
              </a:spcBef>
              <a:spcAft>
                <a:spcPts val="0"/>
              </a:spcAft>
              <a:buSzPts val="1300"/>
              <a:buFont typeface="Nunito"/>
              <a:buChar char="➢"/>
            </a:pPr>
            <a:r>
              <a:rPr lang="en" sz="1300">
                <a:latin typeface="Nunito"/>
                <a:ea typeface="Nunito"/>
                <a:cs typeface="Nunito"/>
                <a:sym typeface="Nunito"/>
              </a:rPr>
              <a:t>As dori sa iti ofer niste detalii cu privire la situatia x…. Si  a vorbim despre cum putem servi interesele amandurora.</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De fiecare data cand reactionezi asa, nu reusesti decat ….</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Ma demotiveaza atunci cand ….</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 din aceasta cauza nu pot sa performez la maxim.</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 cum crezi ca am putea reusi sa gasim o cale de colaborare?</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 … ce pot face eu in sensul asta…</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Sunt convinsa ca vom reusi. Iti multumesc pentru sprijin.</a:t>
            </a:r>
            <a:endParaRPr sz="1300">
              <a:latin typeface="Nunito"/>
              <a:ea typeface="Nunito"/>
              <a:cs typeface="Nunito"/>
              <a:sym typeface="Nunito"/>
            </a:endParaRPr>
          </a:p>
          <a:p>
            <a:pPr indent="0" lvl="0" marL="457200" rtl="0" algn="l">
              <a:spcBef>
                <a:spcPts val="1200"/>
              </a:spcBef>
              <a:spcAft>
                <a:spcPts val="0"/>
              </a:spcAft>
              <a:buNone/>
            </a:pPr>
            <a:r>
              <a:t/>
            </a:r>
            <a:endParaRPr>
              <a:latin typeface="Nunito"/>
              <a:ea typeface="Nunito"/>
              <a:cs typeface="Nunito"/>
              <a:sym typeface="Nunito"/>
            </a:endParaRPr>
          </a:p>
        </p:txBody>
      </p:sp>
      <p:sp>
        <p:nvSpPr>
          <p:cNvPr id="314" name="Google Shape;314;p36"/>
          <p:cNvSpPr/>
          <p:nvPr/>
        </p:nvSpPr>
        <p:spPr>
          <a:xfrm>
            <a:off x="6832600" y="3884075"/>
            <a:ext cx="691200" cy="691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6"/>
          <p:cNvSpPr/>
          <p:nvPr/>
        </p:nvSpPr>
        <p:spPr>
          <a:xfrm>
            <a:off x="7001406" y="4053108"/>
            <a:ext cx="353606" cy="353124"/>
          </a:xfrm>
          <a:custGeom>
            <a:rect b="b" l="l" r="r" t="t"/>
            <a:pathLst>
              <a:path extrusionOk="0" h="24170" w="24203">
                <a:moveTo>
                  <a:pt x="21040" y="1494"/>
                </a:moveTo>
                <a:lnTo>
                  <a:pt x="20841" y="2783"/>
                </a:lnTo>
                <a:lnTo>
                  <a:pt x="19374" y="4251"/>
                </a:lnTo>
                <a:lnTo>
                  <a:pt x="19572" y="2961"/>
                </a:lnTo>
                <a:lnTo>
                  <a:pt x="21040" y="1494"/>
                </a:lnTo>
                <a:close/>
                <a:moveTo>
                  <a:pt x="22675" y="3131"/>
                </a:moveTo>
                <a:lnTo>
                  <a:pt x="21209" y="4598"/>
                </a:lnTo>
                <a:lnTo>
                  <a:pt x="19919" y="4798"/>
                </a:lnTo>
                <a:lnTo>
                  <a:pt x="21387" y="3330"/>
                </a:lnTo>
                <a:lnTo>
                  <a:pt x="22675" y="3131"/>
                </a:lnTo>
                <a:close/>
                <a:moveTo>
                  <a:pt x="21598" y="1"/>
                </a:moveTo>
                <a:cubicBezTo>
                  <a:pt x="21504" y="1"/>
                  <a:pt x="21409" y="35"/>
                  <a:pt x="21329" y="114"/>
                </a:cubicBezTo>
                <a:lnTo>
                  <a:pt x="18939" y="2506"/>
                </a:lnTo>
                <a:cubicBezTo>
                  <a:pt x="18881" y="2564"/>
                  <a:pt x="18844" y="2638"/>
                  <a:pt x="18831" y="2719"/>
                </a:cubicBezTo>
                <a:lnTo>
                  <a:pt x="18452" y="5174"/>
                </a:lnTo>
                <a:lnTo>
                  <a:pt x="17084" y="6542"/>
                </a:lnTo>
                <a:cubicBezTo>
                  <a:pt x="15200" y="4792"/>
                  <a:pt x="12759" y="3833"/>
                  <a:pt x="10169" y="3833"/>
                </a:cubicBezTo>
                <a:cubicBezTo>
                  <a:pt x="7451" y="3833"/>
                  <a:pt x="4898" y="4889"/>
                  <a:pt x="2977" y="6809"/>
                </a:cubicBezTo>
                <a:cubicBezTo>
                  <a:pt x="1058" y="8728"/>
                  <a:pt x="1" y="11283"/>
                  <a:pt x="1" y="14001"/>
                </a:cubicBezTo>
                <a:cubicBezTo>
                  <a:pt x="1" y="16720"/>
                  <a:pt x="1058" y="19274"/>
                  <a:pt x="2977" y="21193"/>
                </a:cubicBezTo>
                <a:cubicBezTo>
                  <a:pt x="4896" y="23114"/>
                  <a:pt x="7451" y="24169"/>
                  <a:pt x="10169" y="24169"/>
                </a:cubicBezTo>
                <a:cubicBezTo>
                  <a:pt x="12888" y="24169"/>
                  <a:pt x="15442" y="23113"/>
                  <a:pt x="17361" y="21193"/>
                </a:cubicBezTo>
                <a:cubicBezTo>
                  <a:pt x="19282" y="19275"/>
                  <a:pt x="20338" y="16720"/>
                  <a:pt x="20338" y="14001"/>
                </a:cubicBezTo>
                <a:cubicBezTo>
                  <a:pt x="20338" y="11839"/>
                  <a:pt x="19670" y="9775"/>
                  <a:pt x="18405" y="8033"/>
                </a:cubicBezTo>
                <a:cubicBezTo>
                  <a:pt x="18330" y="7929"/>
                  <a:pt x="18213" y="7873"/>
                  <a:pt x="18093" y="7873"/>
                </a:cubicBezTo>
                <a:cubicBezTo>
                  <a:pt x="18015" y="7873"/>
                  <a:pt x="17935" y="7897"/>
                  <a:pt x="17867" y="7947"/>
                </a:cubicBezTo>
                <a:cubicBezTo>
                  <a:pt x="17694" y="8072"/>
                  <a:pt x="17656" y="8314"/>
                  <a:pt x="17781" y="8486"/>
                </a:cubicBezTo>
                <a:cubicBezTo>
                  <a:pt x="18950" y="10096"/>
                  <a:pt x="19567" y="12003"/>
                  <a:pt x="19567" y="14002"/>
                </a:cubicBezTo>
                <a:cubicBezTo>
                  <a:pt x="19567" y="19185"/>
                  <a:pt x="15351" y="23401"/>
                  <a:pt x="10169" y="23401"/>
                </a:cubicBezTo>
                <a:cubicBezTo>
                  <a:pt x="4988" y="23401"/>
                  <a:pt x="771" y="19185"/>
                  <a:pt x="771" y="14002"/>
                </a:cubicBezTo>
                <a:cubicBezTo>
                  <a:pt x="771" y="8821"/>
                  <a:pt x="4988" y="4605"/>
                  <a:pt x="10169" y="4605"/>
                </a:cubicBezTo>
                <a:cubicBezTo>
                  <a:pt x="12553" y="4605"/>
                  <a:pt x="14799" y="5485"/>
                  <a:pt x="16537" y="7089"/>
                </a:cubicBezTo>
                <a:lnTo>
                  <a:pt x="14774" y="8853"/>
                </a:lnTo>
                <a:cubicBezTo>
                  <a:pt x="13514" y="7722"/>
                  <a:pt x="11880" y="7095"/>
                  <a:pt x="10187" y="7095"/>
                </a:cubicBezTo>
                <a:cubicBezTo>
                  <a:pt x="10181" y="7095"/>
                  <a:pt x="10175" y="7095"/>
                  <a:pt x="10169" y="7095"/>
                </a:cubicBezTo>
                <a:cubicBezTo>
                  <a:pt x="6360" y="7095"/>
                  <a:pt x="3261" y="10194"/>
                  <a:pt x="3261" y="14002"/>
                </a:cubicBezTo>
                <a:cubicBezTo>
                  <a:pt x="3261" y="17812"/>
                  <a:pt x="6360" y="20912"/>
                  <a:pt x="10169" y="20912"/>
                </a:cubicBezTo>
                <a:cubicBezTo>
                  <a:pt x="13979" y="20912"/>
                  <a:pt x="17077" y="17812"/>
                  <a:pt x="17077" y="14002"/>
                </a:cubicBezTo>
                <a:cubicBezTo>
                  <a:pt x="17078" y="12735"/>
                  <a:pt x="16730" y="11492"/>
                  <a:pt x="16072" y="10409"/>
                </a:cubicBezTo>
                <a:cubicBezTo>
                  <a:pt x="16000" y="10288"/>
                  <a:pt x="15871" y="10221"/>
                  <a:pt x="15740" y="10221"/>
                </a:cubicBezTo>
                <a:cubicBezTo>
                  <a:pt x="15671" y="10221"/>
                  <a:pt x="15602" y="10239"/>
                  <a:pt x="15539" y="10277"/>
                </a:cubicBezTo>
                <a:cubicBezTo>
                  <a:pt x="15356" y="10389"/>
                  <a:pt x="15298" y="10628"/>
                  <a:pt x="15413" y="10811"/>
                </a:cubicBezTo>
                <a:cubicBezTo>
                  <a:pt x="15998" y="11772"/>
                  <a:pt x="16307" y="12877"/>
                  <a:pt x="16306" y="14002"/>
                </a:cubicBezTo>
                <a:cubicBezTo>
                  <a:pt x="16306" y="17387"/>
                  <a:pt x="13553" y="20139"/>
                  <a:pt x="10169" y="20139"/>
                </a:cubicBezTo>
                <a:cubicBezTo>
                  <a:pt x="6785" y="20139"/>
                  <a:pt x="4032" y="17387"/>
                  <a:pt x="4032" y="14002"/>
                </a:cubicBezTo>
                <a:cubicBezTo>
                  <a:pt x="4032" y="10618"/>
                  <a:pt x="6785" y="7866"/>
                  <a:pt x="10169" y="7866"/>
                </a:cubicBezTo>
                <a:cubicBezTo>
                  <a:pt x="10175" y="7866"/>
                  <a:pt x="10181" y="7866"/>
                  <a:pt x="10187" y="7866"/>
                </a:cubicBezTo>
                <a:cubicBezTo>
                  <a:pt x="11676" y="7866"/>
                  <a:pt x="13113" y="8411"/>
                  <a:pt x="14228" y="9397"/>
                </a:cubicBezTo>
                <a:lnTo>
                  <a:pt x="12461" y="11166"/>
                </a:lnTo>
                <a:cubicBezTo>
                  <a:pt x="11816" y="10641"/>
                  <a:pt x="11012" y="10356"/>
                  <a:pt x="10182" y="10356"/>
                </a:cubicBezTo>
                <a:cubicBezTo>
                  <a:pt x="10177" y="10356"/>
                  <a:pt x="10173" y="10356"/>
                  <a:pt x="10169" y="10356"/>
                </a:cubicBezTo>
                <a:cubicBezTo>
                  <a:pt x="8158" y="10356"/>
                  <a:pt x="6521" y="11992"/>
                  <a:pt x="6521" y="14004"/>
                </a:cubicBezTo>
                <a:cubicBezTo>
                  <a:pt x="6521" y="16015"/>
                  <a:pt x="8157" y="17651"/>
                  <a:pt x="10169" y="17651"/>
                </a:cubicBezTo>
                <a:cubicBezTo>
                  <a:pt x="12181" y="17651"/>
                  <a:pt x="13816" y="16015"/>
                  <a:pt x="13816" y="14004"/>
                </a:cubicBezTo>
                <a:cubicBezTo>
                  <a:pt x="13817" y="13647"/>
                  <a:pt x="13765" y="13293"/>
                  <a:pt x="13662" y="12951"/>
                </a:cubicBezTo>
                <a:cubicBezTo>
                  <a:pt x="13612" y="12784"/>
                  <a:pt x="13460" y="12676"/>
                  <a:pt x="13294" y="12676"/>
                </a:cubicBezTo>
                <a:cubicBezTo>
                  <a:pt x="13257" y="12676"/>
                  <a:pt x="13219" y="12681"/>
                  <a:pt x="13182" y="12693"/>
                </a:cubicBezTo>
                <a:cubicBezTo>
                  <a:pt x="12978" y="12754"/>
                  <a:pt x="12862" y="12969"/>
                  <a:pt x="12923" y="13172"/>
                </a:cubicBezTo>
                <a:cubicBezTo>
                  <a:pt x="13004" y="13442"/>
                  <a:pt x="13045" y="13722"/>
                  <a:pt x="13045" y="14002"/>
                </a:cubicBezTo>
                <a:cubicBezTo>
                  <a:pt x="13045" y="15589"/>
                  <a:pt x="11756" y="16878"/>
                  <a:pt x="10171" y="16878"/>
                </a:cubicBezTo>
                <a:cubicBezTo>
                  <a:pt x="8585" y="16878"/>
                  <a:pt x="7294" y="15589"/>
                  <a:pt x="7294" y="14002"/>
                </a:cubicBezTo>
                <a:cubicBezTo>
                  <a:pt x="7294" y="12417"/>
                  <a:pt x="8584" y="11128"/>
                  <a:pt x="10171" y="11128"/>
                </a:cubicBezTo>
                <a:cubicBezTo>
                  <a:pt x="10173" y="11128"/>
                  <a:pt x="10175" y="11128"/>
                  <a:pt x="10177" y="11128"/>
                </a:cubicBezTo>
                <a:cubicBezTo>
                  <a:pt x="10803" y="11128"/>
                  <a:pt x="11414" y="11334"/>
                  <a:pt x="11913" y="11714"/>
                </a:cubicBezTo>
                <a:lnTo>
                  <a:pt x="9896" y="13730"/>
                </a:lnTo>
                <a:cubicBezTo>
                  <a:pt x="9751" y="13881"/>
                  <a:pt x="9754" y="14122"/>
                  <a:pt x="9902" y="14270"/>
                </a:cubicBezTo>
                <a:cubicBezTo>
                  <a:pt x="9977" y="14345"/>
                  <a:pt x="10076" y="14383"/>
                  <a:pt x="10175" y="14383"/>
                </a:cubicBezTo>
                <a:cubicBezTo>
                  <a:pt x="10271" y="14383"/>
                  <a:pt x="10368" y="14347"/>
                  <a:pt x="10442" y="14275"/>
                </a:cubicBezTo>
                <a:lnTo>
                  <a:pt x="17360" y="7356"/>
                </a:lnTo>
                <a:lnTo>
                  <a:pt x="18998" y="5720"/>
                </a:lnTo>
                <a:lnTo>
                  <a:pt x="21451" y="5341"/>
                </a:lnTo>
                <a:cubicBezTo>
                  <a:pt x="21532" y="5329"/>
                  <a:pt x="21608" y="5290"/>
                  <a:pt x="21666" y="5232"/>
                </a:cubicBezTo>
                <a:lnTo>
                  <a:pt x="24056" y="2842"/>
                </a:lnTo>
                <a:cubicBezTo>
                  <a:pt x="24175" y="2725"/>
                  <a:pt x="24202" y="2543"/>
                  <a:pt x="24128" y="2395"/>
                </a:cubicBezTo>
                <a:cubicBezTo>
                  <a:pt x="24062" y="2263"/>
                  <a:pt x="23927" y="2183"/>
                  <a:pt x="23783" y="2183"/>
                </a:cubicBezTo>
                <a:cubicBezTo>
                  <a:pt x="23763" y="2183"/>
                  <a:pt x="23744" y="2185"/>
                  <a:pt x="23725" y="2188"/>
                </a:cubicBezTo>
                <a:lnTo>
                  <a:pt x="21666" y="2506"/>
                </a:lnTo>
                <a:lnTo>
                  <a:pt x="21982" y="447"/>
                </a:lnTo>
                <a:cubicBezTo>
                  <a:pt x="22022" y="189"/>
                  <a:pt x="21816" y="1"/>
                  <a:pt x="215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PRACTICE</a:t>
            </a:r>
            <a:endParaRPr/>
          </a:p>
        </p:txBody>
      </p:sp>
      <p:sp>
        <p:nvSpPr>
          <p:cNvPr id="321" name="Google Shape;321;p37"/>
          <p:cNvSpPr txBox="1"/>
          <p:nvPr/>
        </p:nvSpPr>
        <p:spPr>
          <a:xfrm>
            <a:off x="780700" y="260250"/>
            <a:ext cx="7563300" cy="140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2100">
                <a:solidFill>
                  <a:srgbClr val="49A178"/>
                </a:solidFill>
                <a:latin typeface="Nunito"/>
                <a:ea typeface="Nunito"/>
                <a:cs typeface="Nunito"/>
                <a:sym typeface="Nunito"/>
              </a:rPr>
              <a:t>Cum gandim asertiv pentru a ne putea exprima in consecinta?</a:t>
            </a:r>
            <a:endParaRPr b="1" sz="2100">
              <a:solidFill>
                <a:srgbClr val="49A178"/>
              </a:solidFill>
              <a:latin typeface="Nunito"/>
              <a:ea typeface="Nunito"/>
              <a:cs typeface="Nunito"/>
              <a:sym typeface="Nunito"/>
            </a:endParaRPr>
          </a:p>
          <a:p>
            <a:pPr indent="0" lvl="0" marL="0" rtl="0" algn="l">
              <a:spcBef>
                <a:spcPts val="1200"/>
              </a:spcBef>
              <a:spcAft>
                <a:spcPts val="0"/>
              </a:spcAft>
              <a:buNone/>
            </a:pPr>
            <a:r>
              <a:t/>
            </a:r>
            <a:endParaRPr b="1" sz="2100">
              <a:solidFill>
                <a:srgbClr val="49A178"/>
              </a:solidFill>
              <a:latin typeface="Nunito"/>
              <a:ea typeface="Nunito"/>
              <a:cs typeface="Nunito"/>
              <a:sym typeface="Nunito"/>
            </a:endParaRPr>
          </a:p>
        </p:txBody>
      </p:sp>
      <p:sp>
        <p:nvSpPr>
          <p:cNvPr id="322" name="Google Shape;322;p37"/>
          <p:cNvSpPr txBox="1"/>
          <p:nvPr/>
        </p:nvSpPr>
        <p:spPr>
          <a:xfrm>
            <a:off x="649925" y="1181750"/>
            <a:ext cx="7133700" cy="14745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SzPts val="1300"/>
              <a:buFont typeface="Nunito"/>
              <a:buChar char="❖"/>
            </a:pPr>
            <a:r>
              <a:rPr b="1" lang="en" sz="1300">
                <a:latin typeface="Nunito"/>
                <a:ea typeface="Nunito"/>
                <a:cs typeface="Nunito"/>
                <a:sym typeface="Nunito"/>
              </a:rPr>
              <a:t>claritate in mesaj, </a:t>
            </a:r>
            <a:endParaRPr b="1"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b="1" lang="en" sz="1300">
                <a:latin typeface="Nunito"/>
                <a:ea typeface="Nunito"/>
                <a:cs typeface="Nunito"/>
                <a:sym typeface="Nunito"/>
              </a:rPr>
              <a:t>transparenta in atitudine, </a:t>
            </a:r>
            <a:endParaRPr b="1"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b="1" lang="en" sz="1300">
                <a:latin typeface="Nunito"/>
                <a:ea typeface="Nunito"/>
                <a:cs typeface="Nunito"/>
                <a:sym typeface="Nunito"/>
              </a:rPr>
              <a:t>sinceritate cu ceea ce simtim (nevoi, sentimente), </a:t>
            </a:r>
            <a:endParaRPr b="1"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b="1" lang="en" sz="1300">
                <a:latin typeface="Nunito"/>
                <a:ea typeface="Nunito"/>
                <a:cs typeface="Nunito"/>
                <a:sym typeface="Nunito"/>
              </a:rPr>
              <a:t>empatie, in modul in care transmitem mesajul.</a:t>
            </a:r>
            <a:endParaRPr sz="1300">
              <a:latin typeface="Nunito"/>
              <a:ea typeface="Nunito"/>
              <a:cs typeface="Nunito"/>
              <a:sym typeface="Nunito"/>
            </a:endParaRPr>
          </a:p>
          <a:p>
            <a:pPr indent="0" lvl="0" marL="457200" rtl="0" algn="l">
              <a:spcBef>
                <a:spcPts val="1200"/>
              </a:spcBef>
              <a:spcAft>
                <a:spcPts val="0"/>
              </a:spcAft>
              <a:buNone/>
            </a:pPr>
            <a:r>
              <a:t/>
            </a:r>
            <a:endParaRPr>
              <a:latin typeface="Nunito"/>
              <a:ea typeface="Nunito"/>
              <a:cs typeface="Nunito"/>
              <a:sym typeface="Nunito"/>
            </a:endParaRPr>
          </a:p>
        </p:txBody>
      </p:sp>
      <p:sp>
        <p:nvSpPr>
          <p:cNvPr id="323" name="Google Shape;323;p37"/>
          <p:cNvSpPr/>
          <p:nvPr/>
        </p:nvSpPr>
        <p:spPr>
          <a:xfrm>
            <a:off x="6664200" y="1665450"/>
            <a:ext cx="691200" cy="691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a:off x="6833006" y="1834483"/>
            <a:ext cx="353606" cy="353124"/>
          </a:xfrm>
          <a:custGeom>
            <a:rect b="b" l="l" r="r" t="t"/>
            <a:pathLst>
              <a:path extrusionOk="0" h="24170" w="24203">
                <a:moveTo>
                  <a:pt x="21040" y="1494"/>
                </a:moveTo>
                <a:lnTo>
                  <a:pt x="20841" y="2783"/>
                </a:lnTo>
                <a:lnTo>
                  <a:pt x="19374" y="4251"/>
                </a:lnTo>
                <a:lnTo>
                  <a:pt x="19572" y="2961"/>
                </a:lnTo>
                <a:lnTo>
                  <a:pt x="21040" y="1494"/>
                </a:lnTo>
                <a:close/>
                <a:moveTo>
                  <a:pt x="22675" y="3131"/>
                </a:moveTo>
                <a:lnTo>
                  <a:pt x="21209" y="4598"/>
                </a:lnTo>
                <a:lnTo>
                  <a:pt x="19919" y="4798"/>
                </a:lnTo>
                <a:lnTo>
                  <a:pt x="21387" y="3330"/>
                </a:lnTo>
                <a:lnTo>
                  <a:pt x="22675" y="3131"/>
                </a:lnTo>
                <a:close/>
                <a:moveTo>
                  <a:pt x="21598" y="1"/>
                </a:moveTo>
                <a:cubicBezTo>
                  <a:pt x="21504" y="1"/>
                  <a:pt x="21409" y="35"/>
                  <a:pt x="21329" y="114"/>
                </a:cubicBezTo>
                <a:lnTo>
                  <a:pt x="18939" y="2506"/>
                </a:lnTo>
                <a:cubicBezTo>
                  <a:pt x="18881" y="2564"/>
                  <a:pt x="18844" y="2638"/>
                  <a:pt x="18831" y="2719"/>
                </a:cubicBezTo>
                <a:lnTo>
                  <a:pt x="18452" y="5174"/>
                </a:lnTo>
                <a:lnTo>
                  <a:pt x="17084" y="6542"/>
                </a:lnTo>
                <a:cubicBezTo>
                  <a:pt x="15200" y="4792"/>
                  <a:pt x="12759" y="3833"/>
                  <a:pt x="10169" y="3833"/>
                </a:cubicBezTo>
                <a:cubicBezTo>
                  <a:pt x="7451" y="3833"/>
                  <a:pt x="4898" y="4889"/>
                  <a:pt x="2977" y="6809"/>
                </a:cubicBezTo>
                <a:cubicBezTo>
                  <a:pt x="1058" y="8728"/>
                  <a:pt x="1" y="11283"/>
                  <a:pt x="1" y="14001"/>
                </a:cubicBezTo>
                <a:cubicBezTo>
                  <a:pt x="1" y="16720"/>
                  <a:pt x="1058" y="19274"/>
                  <a:pt x="2977" y="21193"/>
                </a:cubicBezTo>
                <a:cubicBezTo>
                  <a:pt x="4896" y="23114"/>
                  <a:pt x="7451" y="24169"/>
                  <a:pt x="10169" y="24169"/>
                </a:cubicBezTo>
                <a:cubicBezTo>
                  <a:pt x="12888" y="24169"/>
                  <a:pt x="15442" y="23113"/>
                  <a:pt x="17361" y="21193"/>
                </a:cubicBezTo>
                <a:cubicBezTo>
                  <a:pt x="19282" y="19275"/>
                  <a:pt x="20338" y="16720"/>
                  <a:pt x="20338" y="14001"/>
                </a:cubicBezTo>
                <a:cubicBezTo>
                  <a:pt x="20338" y="11839"/>
                  <a:pt x="19670" y="9775"/>
                  <a:pt x="18405" y="8033"/>
                </a:cubicBezTo>
                <a:cubicBezTo>
                  <a:pt x="18330" y="7929"/>
                  <a:pt x="18213" y="7873"/>
                  <a:pt x="18093" y="7873"/>
                </a:cubicBezTo>
                <a:cubicBezTo>
                  <a:pt x="18015" y="7873"/>
                  <a:pt x="17935" y="7897"/>
                  <a:pt x="17867" y="7947"/>
                </a:cubicBezTo>
                <a:cubicBezTo>
                  <a:pt x="17694" y="8072"/>
                  <a:pt x="17656" y="8314"/>
                  <a:pt x="17781" y="8486"/>
                </a:cubicBezTo>
                <a:cubicBezTo>
                  <a:pt x="18950" y="10096"/>
                  <a:pt x="19567" y="12003"/>
                  <a:pt x="19567" y="14002"/>
                </a:cubicBezTo>
                <a:cubicBezTo>
                  <a:pt x="19567" y="19185"/>
                  <a:pt x="15351" y="23401"/>
                  <a:pt x="10169" y="23401"/>
                </a:cubicBezTo>
                <a:cubicBezTo>
                  <a:pt x="4988" y="23401"/>
                  <a:pt x="771" y="19185"/>
                  <a:pt x="771" y="14002"/>
                </a:cubicBezTo>
                <a:cubicBezTo>
                  <a:pt x="771" y="8821"/>
                  <a:pt x="4988" y="4605"/>
                  <a:pt x="10169" y="4605"/>
                </a:cubicBezTo>
                <a:cubicBezTo>
                  <a:pt x="12553" y="4605"/>
                  <a:pt x="14799" y="5485"/>
                  <a:pt x="16537" y="7089"/>
                </a:cubicBezTo>
                <a:lnTo>
                  <a:pt x="14774" y="8853"/>
                </a:lnTo>
                <a:cubicBezTo>
                  <a:pt x="13514" y="7722"/>
                  <a:pt x="11880" y="7095"/>
                  <a:pt x="10187" y="7095"/>
                </a:cubicBezTo>
                <a:cubicBezTo>
                  <a:pt x="10181" y="7095"/>
                  <a:pt x="10175" y="7095"/>
                  <a:pt x="10169" y="7095"/>
                </a:cubicBezTo>
                <a:cubicBezTo>
                  <a:pt x="6360" y="7095"/>
                  <a:pt x="3261" y="10194"/>
                  <a:pt x="3261" y="14002"/>
                </a:cubicBezTo>
                <a:cubicBezTo>
                  <a:pt x="3261" y="17812"/>
                  <a:pt x="6360" y="20912"/>
                  <a:pt x="10169" y="20912"/>
                </a:cubicBezTo>
                <a:cubicBezTo>
                  <a:pt x="13979" y="20912"/>
                  <a:pt x="17077" y="17812"/>
                  <a:pt x="17077" y="14002"/>
                </a:cubicBezTo>
                <a:cubicBezTo>
                  <a:pt x="17078" y="12735"/>
                  <a:pt x="16730" y="11492"/>
                  <a:pt x="16072" y="10409"/>
                </a:cubicBezTo>
                <a:cubicBezTo>
                  <a:pt x="16000" y="10288"/>
                  <a:pt x="15871" y="10221"/>
                  <a:pt x="15740" y="10221"/>
                </a:cubicBezTo>
                <a:cubicBezTo>
                  <a:pt x="15671" y="10221"/>
                  <a:pt x="15602" y="10239"/>
                  <a:pt x="15539" y="10277"/>
                </a:cubicBezTo>
                <a:cubicBezTo>
                  <a:pt x="15356" y="10389"/>
                  <a:pt x="15298" y="10628"/>
                  <a:pt x="15413" y="10811"/>
                </a:cubicBezTo>
                <a:cubicBezTo>
                  <a:pt x="15998" y="11772"/>
                  <a:pt x="16307" y="12877"/>
                  <a:pt x="16306" y="14002"/>
                </a:cubicBezTo>
                <a:cubicBezTo>
                  <a:pt x="16306" y="17387"/>
                  <a:pt x="13553" y="20139"/>
                  <a:pt x="10169" y="20139"/>
                </a:cubicBezTo>
                <a:cubicBezTo>
                  <a:pt x="6785" y="20139"/>
                  <a:pt x="4032" y="17387"/>
                  <a:pt x="4032" y="14002"/>
                </a:cubicBezTo>
                <a:cubicBezTo>
                  <a:pt x="4032" y="10618"/>
                  <a:pt x="6785" y="7866"/>
                  <a:pt x="10169" y="7866"/>
                </a:cubicBezTo>
                <a:cubicBezTo>
                  <a:pt x="10175" y="7866"/>
                  <a:pt x="10181" y="7866"/>
                  <a:pt x="10187" y="7866"/>
                </a:cubicBezTo>
                <a:cubicBezTo>
                  <a:pt x="11676" y="7866"/>
                  <a:pt x="13113" y="8411"/>
                  <a:pt x="14228" y="9397"/>
                </a:cubicBezTo>
                <a:lnTo>
                  <a:pt x="12461" y="11166"/>
                </a:lnTo>
                <a:cubicBezTo>
                  <a:pt x="11816" y="10641"/>
                  <a:pt x="11012" y="10356"/>
                  <a:pt x="10182" y="10356"/>
                </a:cubicBezTo>
                <a:cubicBezTo>
                  <a:pt x="10177" y="10356"/>
                  <a:pt x="10173" y="10356"/>
                  <a:pt x="10169" y="10356"/>
                </a:cubicBezTo>
                <a:cubicBezTo>
                  <a:pt x="8158" y="10356"/>
                  <a:pt x="6521" y="11992"/>
                  <a:pt x="6521" y="14004"/>
                </a:cubicBezTo>
                <a:cubicBezTo>
                  <a:pt x="6521" y="16015"/>
                  <a:pt x="8157" y="17651"/>
                  <a:pt x="10169" y="17651"/>
                </a:cubicBezTo>
                <a:cubicBezTo>
                  <a:pt x="12181" y="17651"/>
                  <a:pt x="13816" y="16015"/>
                  <a:pt x="13816" y="14004"/>
                </a:cubicBezTo>
                <a:cubicBezTo>
                  <a:pt x="13817" y="13647"/>
                  <a:pt x="13765" y="13293"/>
                  <a:pt x="13662" y="12951"/>
                </a:cubicBezTo>
                <a:cubicBezTo>
                  <a:pt x="13612" y="12784"/>
                  <a:pt x="13460" y="12676"/>
                  <a:pt x="13294" y="12676"/>
                </a:cubicBezTo>
                <a:cubicBezTo>
                  <a:pt x="13257" y="12676"/>
                  <a:pt x="13219" y="12681"/>
                  <a:pt x="13182" y="12693"/>
                </a:cubicBezTo>
                <a:cubicBezTo>
                  <a:pt x="12978" y="12754"/>
                  <a:pt x="12862" y="12969"/>
                  <a:pt x="12923" y="13172"/>
                </a:cubicBezTo>
                <a:cubicBezTo>
                  <a:pt x="13004" y="13442"/>
                  <a:pt x="13045" y="13722"/>
                  <a:pt x="13045" y="14002"/>
                </a:cubicBezTo>
                <a:cubicBezTo>
                  <a:pt x="13045" y="15589"/>
                  <a:pt x="11756" y="16878"/>
                  <a:pt x="10171" y="16878"/>
                </a:cubicBezTo>
                <a:cubicBezTo>
                  <a:pt x="8585" y="16878"/>
                  <a:pt x="7294" y="15589"/>
                  <a:pt x="7294" y="14002"/>
                </a:cubicBezTo>
                <a:cubicBezTo>
                  <a:pt x="7294" y="12417"/>
                  <a:pt x="8584" y="11128"/>
                  <a:pt x="10171" y="11128"/>
                </a:cubicBezTo>
                <a:cubicBezTo>
                  <a:pt x="10173" y="11128"/>
                  <a:pt x="10175" y="11128"/>
                  <a:pt x="10177" y="11128"/>
                </a:cubicBezTo>
                <a:cubicBezTo>
                  <a:pt x="10803" y="11128"/>
                  <a:pt x="11414" y="11334"/>
                  <a:pt x="11913" y="11714"/>
                </a:cubicBezTo>
                <a:lnTo>
                  <a:pt x="9896" y="13730"/>
                </a:lnTo>
                <a:cubicBezTo>
                  <a:pt x="9751" y="13881"/>
                  <a:pt x="9754" y="14122"/>
                  <a:pt x="9902" y="14270"/>
                </a:cubicBezTo>
                <a:cubicBezTo>
                  <a:pt x="9977" y="14345"/>
                  <a:pt x="10076" y="14383"/>
                  <a:pt x="10175" y="14383"/>
                </a:cubicBezTo>
                <a:cubicBezTo>
                  <a:pt x="10271" y="14383"/>
                  <a:pt x="10368" y="14347"/>
                  <a:pt x="10442" y="14275"/>
                </a:cubicBezTo>
                <a:lnTo>
                  <a:pt x="17360" y="7356"/>
                </a:lnTo>
                <a:lnTo>
                  <a:pt x="18998" y="5720"/>
                </a:lnTo>
                <a:lnTo>
                  <a:pt x="21451" y="5341"/>
                </a:lnTo>
                <a:cubicBezTo>
                  <a:pt x="21532" y="5329"/>
                  <a:pt x="21608" y="5290"/>
                  <a:pt x="21666" y="5232"/>
                </a:cubicBezTo>
                <a:lnTo>
                  <a:pt x="24056" y="2842"/>
                </a:lnTo>
                <a:cubicBezTo>
                  <a:pt x="24175" y="2725"/>
                  <a:pt x="24202" y="2543"/>
                  <a:pt x="24128" y="2395"/>
                </a:cubicBezTo>
                <a:cubicBezTo>
                  <a:pt x="24062" y="2263"/>
                  <a:pt x="23927" y="2183"/>
                  <a:pt x="23783" y="2183"/>
                </a:cubicBezTo>
                <a:cubicBezTo>
                  <a:pt x="23763" y="2183"/>
                  <a:pt x="23744" y="2185"/>
                  <a:pt x="23725" y="2188"/>
                </a:cubicBezTo>
                <a:lnTo>
                  <a:pt x="21666" y="2506"/>
                </a:lnTo>
                <a:lnTo>
                  <a:pt x="21982" y="447"/>
                </a:lnTo>
                <a:cubicBezTo>
                  <a:pt x="22022" y="189"/>
                  <a:pt x="21816" y="1"/>
                  <a:pt x="215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
          <p:cNvSpPr txBox="1"/>
          <p:nvPr/>
        </p:nvSpPr>
        <p:spPr>
          <a:xfrm>
            <a:off x="780700" y="2372100"/>
            <a:ext cx="3031800" cy="103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2100">
                <a:solidFill>
                  <a:srgbClr val="49A178"/>
                </a:solidFill>
                <a:latin typeface="Nunito"/>
                <a:ea typeface="Nunito"/>
                <a:cs typeface="Nunito"/>
                <a:sym typeface="Nunito"/>
              </a:rPr>
              <a:t>O persoana asertiva:</a:t>
            </a:r>
            <a:endParaRPr b="1" sz="2100">
              <a:solidFill>
                <a:srgbClr val="49A178"/>
              </a:solidFill>
              <a:latin typeface="Nunito"/>
              <a:ea typeface="Nunito"/>
              <a:cs typeface="Nunito"/>
              <a:sym typeface="Nunito"/>
            </a:endParaRPr>
          </a:p>
          <a:p>
            <a:pPr indent="0" lvl="0" marL="0" rtl="0" algn="l">
              <a:spcBef>
                <a:spcPts val="1200"/>
              </a:spcBef>
              <a:spcAft>
                <a:spcPts val="0"/>
              </a:spcAft>
              <a:buNone/>
            </a:pPr>
            <a:r>
              <a:t/>
            </a:r>
            <a:endParaRPr b="1" sz="2100">
              <a:solidFill>
                <a:srgbClr val="49A178"/>
              </a:solidFill>
              <a:latin typeface="Nunito"/>
              <a:ea typeface="Nunito"/>
              <a:cs typeface="Nunito"/>
              <a:sym typeface="Nunito"/>
            </a:endParaRPr>
          </a:p>
        </p:txBody>
      </p:sp>
      <p:sp>
        <p:nvSpPr>
          <p:cNvPr id="326" name="Google Shape;326;p37"/>
          <p:cNvSpPr txBox="1"/>
          <p:nvPr/>
        </p:nvSpPr>
        <p:spPr>
          <a:xfrm>
            <a:off x="251925" y="2880250"/>
            <a:ext cx="7279500" cy="2472900"/>
          </a:xfrm>
          <a:prstGeom prst="rect">
            <a:avLst/>
          </a:prstGeom>
          <a:noFill/>
          <a:ln>
            <a:noFill/>
          </a:ln>
        </p:spPr>
        <p:txBody>
          <a:bodyPr anchorCtr="0" anchor="t" bIns="91425" lIns="91425" spcFirstLastPara="1" rIns="91425" wrap="square" tIns="91425">
            <a:spAutoFit/>
          </a:bodyPr>
          <a:lstStyle/>
          <a:p>
            <a:pPr indent="-311150" lvl="0" marL="914400" rtl="0" algn="l">
              <a:lnSpc>
                <a:spcPct val="115000"/>
              </a:lnSpc>
              <a:spcBef>
                <a:spcPts val="1200"/>
              </a:spcBef>
              <a:spcAft>
                <a:spcPts val="0"/>
              </a:spcAft>
              <a:buSzPts val="1300"/>
              <a:buFont typeface="Nunito"/>
              <a:buChar char="❖"/>
            </a:pPr>
            <a:r>
              <a:rPr b="1" lang="en" sz="1300">
                <a:latin typeface="Nunito"/>
                <a:ea typeface="Nunito"/>
                <a:cs typeface="Nunito"/>
                <a:sym typeface="Nunito"/>
              </a:rPr>
              <a:t>il respecta pe celalalt,</a:t>
            </a:r>
            <a:endParaRPr b="1" sz="1300">
              <a:latin typeface="Nunito"/>
              <a:ea typeface="Nunito"/>
              <a:cs typeface="Nunito"/>
              <a:sym typeface="Nunito"/>
            </a:endParaRPr>
          </a:p>
          <a:p>
            <a:pPr indent="-311150" lvl="0" marL="914400" rtl="0" algn="l">
              <a:lnSpc>
                <a:spcPct val="115000"/>
              </a:lnSpc>
              <a:spcBef>
                <a:spcPts val="0"/>
              </a:spcBef>
              <a:spcAft>
                <a:spcPts val="0"/>
              </a:spcAft>
              <a:buSzPts val="1300"/>
              <a:buFont typeface="Nunito"/>
              <a:buChar char="❖"/>
            </a:pPr>
            <a:r>
              <a:rPr b="1" lang="en" sz="1300">
                <a:latin typeface="Nunito"/>
                <a:ea typeface="Nunito"/>
                <a:cs typeface="Nunito"/>
                <a:sym typeface="Nunito"/>
              </a:rPr>
              <a:t>e deschisa in exprimare si in abordarea celuilalt, tinand cont de opiniile lui</a:t>
            </a:r>
            <a:endParaRPr b="1" sz="1300">
              <a:latin typeface="Nunito"/>
              <a:ea typeface="Nunito"/>
              <a:cs typeface="Nunito"/>
              <a:sym typeface="Nunito"/>
            </a:endParaRPr>
          </a:p>
          <a:p>
            <a:pPr indent="-311150" lvl="0" marL="914400" rtl="0" algn="l">
              <a:lnSpc>
                <a:spcPct val="115000"/>
              </a:lnSpc>
              <a:spcBef>
                <a:spcPts val="0"/>
              </a:spcBef>
              <a:spcAft>
                <a:spcPts val="0"/>
              </a:spcAft>
              <a:buSzPts val="1300"/>
              <a:buFont typeface="Nunito"/>
              <a:buChar char="❖"/>
            </a:pPr>
            <a:r>
              <a:rPr b="1" lang="en" sz="1300">
                <a:latin typeface="Nunito"/>
                <a:ea typeface="Nunito"/>
                <a:cs typeface="Nunito"/>
                <a:sym typeface="Nunito"/>
              </a:rPr>
              <a:t>apreciaza eforturile celor din jur, si isi exprima aprecierea,</a:t>
            </a:r>
            <a:endParaRPr b="1" sz="1300">
              <a:latin typeface="Nunito"/>
              <a:ea typeface="Nunito"/>
              <a:cs typeface="Nunito"/>
              <a:sym typeface="Nunito"/>
            </a:endParaRPr>
          </a:p>
          <a:p>
            <a:pPr indent="-311150" lvl="0" marL="914400" rtl="0" algn="l">
              <a:lnSpc>
                <a:spcPct val="115000"/>
              </a:lnSpc>
              <a:spcBef>
                <a:spcPts val="0"/>
              </a:spcBef>
              <a:spcAft>
                <a:spcPts val="0"/>
              </a:spcAft>
              <a:buSzPts val="1300"/>
              <a:buFont typeface="Nunito"/>
              <a:buChar char="❖"/>
            </a:pPr>
            <a:r>
              <a:rPr b="1" lang="en" sz="1300">
                <a:latin typeface="Nunito"/>
                <a:ea typeface="Nunito"/>
                <a:cs typeface="Nunito"/>
                <a:sym typeface="Nunito"/>
              </a:rPr>
              <a:t>critica constructive, inspre progress nu regres</a:t>
            </a:r>
            <a:endParaRPr b="1" sz="1300">
              <a:latin typeface="Nunito"/>
              <a:ea typeface="Nunito"/>
              <a:cs typeface="Nunito"/>
              <a:sym typeface="Nunito"/>
            </a:endParaRPr>
          </a:p>
          <a:p>
            <a:pPr indent="0" lvl="0" marL="0" rtl="0" algn="l">
              <a:lnSpc>
                <a:spcPct val="115000"/>
              </a:lnSpc>
              <a:spcBef>
                <a:spcPts val="1200"/>
              </a:spcBef>
              <a:spcAft>
                <a:spcPts val="0"/>
              </a:spcAft>
              <a:buNone/>
            </a:pPr>
            <a:r>
              <a:rPr b="1" lang="en" sz="1300">
                <a:solidFill>
                  <a:schemeClr val="accent6"/>
                </a:solidFill>
                <a:latin typeface="Nunito"/>
                <a:ea typeface="Nunito"/>
                <a:cs typeface="Nunito"/>
                <a:sym typeface="Nunito"/>
              </a:rPr>
              <a:t>Nonverbal: mimica deschisa si relaxata, contact visual, pozitie relaxata, voce calma, asculta activ.</a:t>
            </a:r>
            <a:endParaRPr b="1" sz="1300">
              <a:solidFill>
                <a:schemeClr val="accent6"/>
              </a:solidFill>
              <a:latin typeface="Nunito"/>
              <a:ea typeface="Nunito"/>
              <a:cs typeface="Nunito"/>
              <a:sym typeface="Nunito"/>
            </a:endParaRPr>
          </a:p>
          <a:p>
            <a:pPr indent="0" lvl="0" marL="914400" rtl="0" algn="l">
              <a:lnSpc>
                <a:spcPct val="115000"/>
              </a:lnSpc>
              <a:spcBef>
                <a:spcPts val="1200"/>
              </a:spcBef>
              <a:spcAft>
                <a:spcPts val="0"/>
              </a:spcAft>
              <a:buNone/>
            </a:pPr>
            <a:r>
              <a:t/>
            </a:r>
            <a:endParaRPr b="1" sz="1300">
              <a:latin typeface="Nunito"/>
              <a:ea typeface="Nunito"/>
              <a:cs typeface="Nunito"/>
              <a:sym typeface="Nunito"/>
            </a:endParaRPr>
          </a:p>
          <a:p>
            <a:pPr indent="0" lvl="0" marL="457200" rtl="0" algn="l">
              <a:spcBef>
                <a:spcPts val="1200"/>
              </a:spcBef>
              <a:spcAft>
                <a:spcPts val="0"/>
              </a:spcAft>
              <a:buNone/>
            </a:pPr>
            <a:r>
              <a:t/>
            </a: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8"/>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PLACA STICATA</a:t>
            </a:r>
            <a:endParaRPr/>
          </a:p>
        </p:txBody>
      </p:sp>
      <p:sp>
        <p:nvSpPr>
          <p:cNvPr id="332" name="Google Shape;332;p38"/>
          <p:cNvSpPr txBox="1"/>
          <p:nvPr/>
        </p:nvSpPr>
        <p:spPr>
          <a:xfrm>
            <a:off x="428625" y="956700"/>
            <a:ext cx="7335600" cy="357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100">
                <a:solidFill>
                  <a:schemeClr val="dk1"/>
                </a:solidFill>
              </a:rPr>
              <a:t>Sau “Discul stricat” – este o tehnica folosita impotriva manipularii, repetand cu calm de mai multe ori raspunsul tau, pana cand interlocutorul intelege mesajul :)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a:t>
            </a:r>
            <a:r>
              <a:rPr b="1" i="1" lang="en" sz="700">
                <a:solidFill>
                  <a:schemeClr val="dk1"/>
                </a:solidFill>
              </a:rPr>
              <a:t>          </a:t>
            </a:r>
            <a:r>
              <a:rPr b="1" i="1" lang="en" sz="1100">
                <a:solidFill>
                  <a:schemeClr val="dk1"/>
                </a:solidFill>
              </a:rPr>
              <a:t>Ma ajuti cu estimarea de costuri pentru clientul X?</a:t>
            </a:r>
            <a:endParaRPr b="1"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a:t>
            </a:r>
            <a:r>
              <a:rPr b="1" i="1" lang="en" sz="700">
                <a:solidFill>
                  <a:schemeClr val="dk1"/>
                </a:solidFill>
              </a:rPr>
              <a:t>          </a:t>
            </a:r>
            <a:r>
              <a:rPr b="1" i="1" lang="en" sz="1100">
                <a:solidFill>
                  <a:schemeClr val="dk1"/>
                </a:solidFill>
              </a:rPr>
              <a:t>NU pot acum.</a:t>
            </a:r>
            <a:endParaRPr b="1"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a:t>
            </a:r>
            <a:r>
              <a:rPr b="1" i="1" lang="en" sz="700">
                <a:solidFill>
                  <a:schemeClr val="dk1"/>
                </a:solidFill>
              </a:rPr>
              <a:t>          </a:t>
            </a:r>
            <a:r>
              <a:rPr b="1" i="1" lang="en" sz="1100">
                <a:solidFill>
                  <a:schemeClr val="dk1"/>
                </a:solidFill>
              </a:rPr>
              <a:t>Suntem colegi ar trebui sa ne ajutam intre noi!</a:t>
            </a:r>
            <a:endParaRPr b="1"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a:t>
            </a:r>
            <a:r>
              <a:rPr b="1" i="1" lang="en" sz="700">
                <a:solidFill>
                  <a:schemeClr val="dk1"/>
                </a:solidFill>
              </a:rPr>
              <a:t>          </a:t>
            </a:r>
            <a:r>
              <a:rPr b="1" i="1" lang="en" sz="1100">
                <a:solidFill>
                  <a:schemeClr val="dk1"/>
                </a:solidFill>
              </a:rPr>
              <a:t>Asa este, dar am alte rapoarte urgent de intocmit acum.</a:t>
            </a:r>
            <a:endParaRPr b="1"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a:t>
            </a:r>
            <a:r>
              <a:rPr b="1" i="1" lang="en" sz="700">
                <a:solidFill>
                  <a:schemeClr val="dk1"/>
                </a:solidFill>
              </a:rPr>
              <a:t>          </a:t>
            </a:r>
            <a:r>
              <a:rPr b="1" i="1" lang="en" sz="1100">
                <a:solidFill>
                  <a:schemeClr val="dk1"/>
                </a:solidFill>
              </a:rPr>
              <a:t>Ma revansez, promit. </a:t>
            </a:r>
            <a:endParaRPr b="1"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a:t>
            </a:r>
            <a:r>
              <a:rPr b="1" i="1" lang="en" sz="700">
                <a:solidFill>
                  <a:schemeClr val="dk1"/>
                </a:solidFill>
              </a:rPr>
              <a:t>          </a:t>
            </a:r>
            <a:r>
              <a:rPr b="1" i="1" lang="en" sz="1100">
                <a:solidFill>
                  <a:schemeClr val="dk1"/>
                </a:solidFill>
              </a:rPr>
              <a:t>Te rog sa intelegi ca nu pot acum. Daca as fi avut timp, te-as fi ajutat cu placere,  insa am alte rapoarte urgent de predate acum si NU pot.</a:t>
            </a:r>
            <a:endParaRPr b="1" i="1" sz="1100">
              <a:solidFill>
                <a:schemeClr val="dk1"/>
              </a:solidFill>
            </a:endParaRPr>
          </a:p>
          <a:p>
            <a:pPr indent="0" lvl="0" marL="0" rtl="0" algn="l">
              <a:spcBef>
                <a:spcPts val="1200"/>
              </a:spcBef>
              <a:spcAft>
                <a:spcPts val="0"/>
              </a:spcAft>
              <a:buNone/>
            </a:pPr>
            <a:r>
              <a:t/>
            </a:r>
            <a:endParaRPr>
              <a:latin typeface="Nunito"/>
              <a:ea typeface="Nunito"/>
              <a:cs typeface="Nunito"/>
              <a:sym typeface="Nunito"/>
            </a:endParaRPr>
          </a:p>
        </p:txBody>
      </p:sp>
      <p:sp>
        <p:nvSpPr>
          <p:cNvPr id="333" name="Google Shape;333;p38"/>
          <p:cNvSpPr txBox="1"/>
          <p:nvPr/>
        </p:nvSpPr>
        <p:spPr>
          <a:xfrm>
            <a:off x="811325" y="321475"/>
            <a:ext cx="3582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49A178"/>
                </a:solidFill>
                <a:latin typeface="Nunito"/>
                <a:ea typeface="Nunito"/>
                <a:cs typeface="Nunito"/>
                <a:sym typeface="Nunito"/>
              </a:rPr>
              <a:t>Placa stricata</a:t>
            </a:r>
            <a:endParaRPr b="1" sz="1700">
              <a:solidFill>
                <a:srgbClr val="49A178"/>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Abordare</a:t>
            </a:r>
            <a:endParaRPr/>
          </a:p>
        </p:txBody>
      </p:sp>
      <p:sp>
        <p:nvSpPr>
          <p:cNvPr id="339" name="Google Shape;339;p39"/>
          <p:cNvSpPr txBox="1"/>
          <p:nvPr/>
        </p:nvSpPr>
        <p:spPr>
          <a:xfrm>
            <a:off x="505175" y="1347600"/>
            <a:ext cx="7335600" cy="31101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 sz="2100">
                <a:solidFill>
                  <a:schemeClr val="dk1"/>
                </a:solidFill>
              </a:rPr>
              <a:t>Fii direct</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Cere si ofera feedback</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Argumentează intotdeauna</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Fă complimente sincere</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Fii transparent</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Critică, dar constructiv</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Invață să spui “nu”</a:t>
            </a:r>
            <a:endParaRPr sz="2100">
              <a:solidFill>
                <a:schemeClr val="dk1"/>
              </a:solidFill>
            </a:endParaRPr>
          </a:p>
          <a:p>
            <a:pPr indent="0" lvl="0" marL="0" rtl="0" algn="l">
              <a:spcBef>
                <a:spcPts val="1200"/>
              </a:spcBef>
              <a:spcAft>
                <a:spcPts val="0"/>
              </a:spcAft>
              <a:buNone/>
            </a:pPr>
            <a:r>
              <a:t/>
            </a:r>
            <a:endParaRPr sz="1100">
              <a:solidFill>
                <a:schemeClr val="dk1"/>
              </a:solidFill>
            </a:endParaRPr>
          </a:p>
        </p:txBody>
      </p:sp>
      <p:sp>
        <p:nvSpPr>
          <p:cNvPr id="340" name="Google Shape;340;p39"/>
          <p:cNvSpPr txBox="1"/>
          <p:nvPr/>
        </p:nvSpPr>
        <p:spPr>
          <a:xfrm>
            <a:off x="811325" y="321475"/>
            <a:ext cx="3582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rgbClr val="49A178"/>
                </a:solidFill>
                <a:latin typeface="Nunito"/>
                <a:ea typeface="Nunito"/>
                <a:cs typeface="Nunito"/>
                <a:sym typeface="Nunito"/>
              </a:rPr>
              <a:t>Concluzii</a:t>
            </a:r>
            <a:endParaRPr b="1" sz="2900">
              <a:solidFill>
                <a:srgbClr val="49A178"/>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EXERCITII</a:t>
            </a:r>
            <a:endParaRPr/>
          </a:p>
        </p:txBody>
      </p:sp>
      <p:sp>
        <p:nvSpPr>
          <p:cNvPr id="346" name="Google Shape;346;p40"/>
          <p:cNvSpPr txBox="1"/>
          <p:nvPr/>
        </p:nvSpPr>
        <p:spPr>
          <a:xfrm>
            <a:off x="872550" y="949100"/>
            <a:ext cx="6306900" cy="3597600"/>
          </a:xfrm>
          <a:prstGeom prst="rect">
            <a:avLst/>
          </a:prstGeom>
          <a:noFill/>
          <a:ln>
            <a:noFill/>
          </a:ln>
        </p:spPr>
        <p:txBody>
          <a:bodyPr anchorCtr="0" anchor="t" bIns="91425" lIns="91425" spcFirstLastPara="1" rIns="91425" wrap="square" tIns="91425">
            <a:spAutoFit/>
          </a:bodyPr>
          <a:lstStyle/>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1.</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“Nu ai terminat asta nici acum?”</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2.</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“Stiu ca nu ar trebui sa intreb, dar …”</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3.</a:t>
            </a:r>
            <a:r>
              <a:rPr b="1" lang="en">
                <a:solidFill>
                  <a:srgbClr val="49A178"/>
                </a:solidFill>
                <a:highlight>
                  <a:srgbClr val="FFFFFF"/>
                </a:highlight>
                <a:latin typeface="Times New Roman"/>
                <a:ea typeface="Times New Roman"/>
                <a:cs typeface="Times New Roman"/>
                <a:sym typeface="Times New Roman"/>
              </a:rPr>
              <a:t>     </a:t>
            </a:r>
            <a:r>
              <a:rPr b="1" lang="en" sz="1650">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“Ar trebui sa fim mai cooperanti, n-am mai fi tensionati”</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4.</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“Daca as fi in locul tau …”</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5.</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“O sa ai probleme cu chestia asta … “</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6.</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“Asta e o solutie prosteasca!”</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7.</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“Esti ocupat vineri ….?”</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8.</a:t>
            </a:r>
            <a:r>
              <a:rPr b="1" lang="en">
                <a:solidFill>
                  <a:srgbClr val="49A178"/>
                </a:solidFill>
                <a:highlight>
                  <a:srgbClr val="FFFFFF"/>
                </a:highlight>
                <a:latin typeface="Times New Roman"/>
                <a:ea typeface="Times New Roman"/>
                <a:cs typeface="Times New Roman"/>
                <a:sym typeface="Times New Roman"/>
              </a:rPr>
              <a:t>   </a:t>
            </a:r>
            <a:r>
              <a:rPr b="1" lang="en" sz="1650">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“Asta da sarcina pentru tine!”</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9.</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“Nu vreau sa …”</a:t>
            </a:r>
            <a:endParaRPr b="1" i="1" sz="1650">
              <a:solidFill>
                <a:srgbClr val="49A178"/>
              </a:solidFill>
              <a:highlight>
                <a:srgbClr val="FFFFFF"/>
              </a:highlight>
              <a:latin typeface="Times New Roman"/>
              <a:ea typeface="Times New Roman"/>
              <a:cs typeface="Times New Roman"/>
              <a:sym typeface="Times New Roman"/>
            </a:endParaRPr>
          </a:p>
          <a:p>
            <a:pPr indent="0" lvl="0" marL="381000" rtl="0" algn="l">
              <a:lnSpc>
                <a:spcPct val="115000"/>
              </a:lnSpc>
              <a:spcBef>
                <a:spcPts val="0"/>
              </a:spcBef>
              <a:spcAft>
                <a:spcPts val="0"/>
              </a:spcAft>
              <a:buClr>
                <a:schemeClr val="dk1"/>
              </a:buClr>
              <a:buSzPts val="1100"/>
              <a:buFont typeface="Arial"/>
              <a:buNone/>
            </a:pPr>
            <a:r>
              <a:rPr b="1" lang="en" sz="1650">
                <a:solidFill>
                  <a:srgbClr val="49A178"/>
                </a:solidFill>
                <a:highlight>
                  <a:srgbClr val="FFFFFF"/>
                </a:highlight>
                <a:latin typeface="Times New Roman"/>
                <a:ea typeface="Times New Roman"/>
                <a:cs typeface="Times New Roman"/>
                <a:sym typeface="Times New Roman"/>
              </a:rPr>
              <a:t>10.</a:t>
            </a:r>
            <a:r>
              <a:rPr b="1" lang="en">
                <a:solidFill>
                  <a:srgbClr val="49A178"/>
                </a:solidFill>
                <a:highlight>
                  <a:srgbClr val="FFFFFF"/>
                </a:highlight>
                <a:latin typeface="Times New Roman"/>
                <a:ea typeface="Times New Roman"/>
                <a:cs typeface="Times New Roman"/>
                <a:sym typeface="Times New Roman"/>
              </a:rPr>
              <a:t>   </a:t>
            </a:r>
            <a:r>
              <a:rPr b="1" i="1" lang="en" sz="1650">
                <a:solidFill>
                  <a:srgbClr val="49A178"/>
                </a:solidFill>
                <a:highlight>
                  <a:srgbClr val="FFFFFF"/>
                </a:highlight>
                <a:latin typeface="Times New Roman"/>
                <a:ea typeface="Times New Roman"/>
                <a:cs typeface="Times New Roman"/>
                <a:sym typeface="Times New Roman"/>
              </a:rPr>
              <a:t>“Esti sigur ca acest curs iti va fi intr-adevar de folos pentru ce faci?”</a:t>
            </a:r>
            <a:endParaRPr b="1" i="1" sz="1650">
              <a:solidFill>
                <a:srgbClr val="49A178"/>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1"/>
          <p:cNvSpPr txBox="1"/>
          <p:nvPr>
            <p:ph idx="1" type="subTitle"/>
          </p:nvPr>
        </p:nvSpPr>
        <p:spPr>
          <a:xfrm>
            <a:off x="4670550" y="1372850"/>
            <a:ext cx="2692200" cy="114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Cum ne place sa comunicam?</a:t>
            </a:r>
            <a:endParaRPr/>
          </a:p>
        </p:txBody>
      </p:sp>
      <p:pic>
        <p:nvPicPr>
          <p:cNvPr id="352" name="Google Shape;352;p41"/>
          <p:cNvPicPr preferRelativeResize="0"/>
          <p:nvPr/>
        </p:nvPicPr>
        <p:blipFill rotWithShape="1">
          <a:blip r:embed="rId3">
            <a:alphaModFix/>
          </a:blip>
          <a:srcRect b="0" l="26343" r="3313" t="0"/>
          <a:stretch/>
        </p:blipFill>
        <p:spPr>
          <a:xfrm>
            <a:off x="744925" y="970800"/>
            <a:ext cx="3153900" cy="3201900"/>
          </a:xfrm>
          <a:prstGeom prst="ellipse">
            <a:avLst/>
          </a:prstGeom>
          <a:noFill/>
          <a:ln>
            <a:noFill/>
          </a:ln>
        </p:spPr>
      </p:pic>
      <p:sp>
        <p:nvSpPr>
          <p:cNvPr id="353" name="Google Shape;353;p41"/>
          <p:cNvSpPr txBox="1"/>
          <p:nvPr>
            <p:ph idx="2" type="body"/>
          </p:nvPr>
        </p:nvSpPr>
        <p:spPr>
          <a:xfrm>
            <a:off x="4670550" y="2696825"/>
            <a:ext cx="2508000" cy="14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Telefonic</a:t>
            </a:r>
            <a:endParaRPr/>
          </a:p>
          <a:p>
            <a:pPr indent="0" lvl="0" marL="0" rtl="0" algn="l">
              <a:spcBef>
                <a:spcPts val="1600"/>
              </a:spcBef>
              <a:spcAft>
                <a:spcPts val="0"/>
              </a:spcAft>
              <a:buNone/>
            </a:pPr>
            <a:r>
              <a:rPr lang="en"/>
              <a:t>eMail </a:t>
            </a:r>
            <a:endParaRPr/>
          </a:p>
          <a:p>
            <a:pPr indent="0" lvl="0" marL="0" rtl="0" algn="l">
              <a:spcBef>
                <a:spcPts val="1600"/>
              </a:spcBef>
              <a:spcAft>
                <a:spcPts val="0"/>
              </a:spcAft>
              <a:buNone/>
            </a:pPr>
            <a:r>
              <a:rPr lang="en"/>
              <a:t>W</a:t>
            </a:r>
            <a:r>
              <a:rPr lang="en"/>
              <a:t>hatsapp</a:t>
            </a:r>
            <a:endParaRPr/>
          </a:p>
          <a:p>
            <a:pPr indent="0" lvl="0" marL="0" rtl="0" algn="l">
              <a:spcBef>
                <a:spcPts val="1600"/>
              </a:spcBef>
              <a:spcAft>
                <a:spcPts val="0"/>
              </a:spcAft>
              <a:buClr>
                <a:schemeClr val="dk1"/>
              </a:buClr>
              <a:buSzPts val="1100"/>
              <a:buFont typeface="Arial"/>
              <a:buNone/>
            </a:pPr>
            <a:r>
              <a:rPr lang="en"/>
              <a:t>Zoom</a:t>
            </a:r>
            <a:endParaRPr/>
          </a:p>
          <a:p>
            <a:pPr indent="0" lvl="0" marL="0" rtl="0" algn="l">
              <a:spcBef>
                <a:spcPts val="1600"/>
              </a:spcBef>
              <a:spcAft>
                <a:spcPts val="1600"/>
              </a:spcAft>
              <a:buNone/>
            </a:pPr>
            <a:r>
              <a:t/>
            </a:r>
            <a:endParaRPr/>
          </a:p>
        </p:txBody>
      </p:sp>
      <p:sp>
        <p:nvSpPr>
          <p:cNvPr id="354" name="Google Shape;354;p41"/>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Characteristics</a:t>
            </a: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2"/>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42"/>
          <p:cNvSpPr txBox="1"/>
          <p:nvPr>
            <p:ph idx="1" type="subTitle"/>
          </p:nvPr>
        </p:nvSpPr>
        <p:spPr>
          <a:xfrm>
            <a:off x="1139775" y="3323363"/>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Facebook, Linkedin, Instagram?</a:t>
            </a:r>
            <a:endParaRPr/>
          </a:p>
        </p:txBody>
      </p:sp>
      <p:sp>
        <p:nvSpPr>
          <p:cNvPr id="361" name="Google Shape;361;p42"/>
          <p:cNvSpPr/>
          <p:nvPr/>
        </p:nvSpPr>
        <p:spPr>
          <a:xfrm>
            <a:off x="3215575" y="1170250"/>
            <a:ext cx="1834200" cy="1834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2"/>
          <p:cNvSpPr txBox="1"/>
          <p:nvPr>
            <p:ph idx="2" type="subTitle"/>
          </p:nvPr>
        </p:nvSpPr>
        <p:spPr>
          <a:xfrm>
            <a:off x="3260725" y="3323363"/>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a:t>Email, telefon?  </a:t>
            </a:r>
            <a:endParaRPr/>
          </a:p>
        </p:txBody>
      </p:sp>
      <p:sp>
        <p:nvSpPr>
          <p:cNvPr id="363" name="Google Shape;363;p42"/>
          <p:cNvSpPr/>
          <p:nvPr/>
        </p:nvSpPr>
        <p:spPr>
          <a:xfrm>
            <a:off x="1214775" y="1290400"/>
            <a:ext cx="1593900" cy="1593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2"/>
          <p:cNvSpPr/>
          <p:nvPr/>
        </p:nvSpPr>
        <p:spPr>
          <a:xfrm>
            <a:off x="5569475" y="1403200"/>
            <a:ext cx="1368300" cy="1368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2"/>
          <p:cNvSpPr txBox="1"/>
          <p:nvPr>
            <p:ph idx="3" type="subTitle"/>
          </p:nvPr>
        </p:nvSpPr>
        <p:spPr>
          <a:xfrm>
            <a:off x="5381675" y="3323363"/>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Zoom, Meet?</a:t>
            </a:r>
            <a:endParaRPr/>
          </a:p>
        </p:txBody>
      </p:sp>
      <p:sp>
        <p:nvSpPr>
          <p:cNvPr id="366" name="Google Shape;366;p42"/>
          <p:cNvSpPr txBox="1"/>
          <p:nvPr>
            <p:ph idx="4" type="title"/>
          </p:nvPr>
        </p:nvSpPr>
        <p:spPr>
          <a:xfrm>
            <a:off x="1139775" y="1664500"/>
            <a:ext cx="1743900" cy="8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35%</a:t>
            </a:r>
            <a:endParaRPr/>
          </a:p>
        </p:txBody>
      </p:sp>
      <p:sp>
        <p:nvSpPr>
          <p:cNvPr id="367" name="Google Shape;367;p42"/>
          <p:cNvSpPr txBox="1"/>
          <p:nvPr>
            <p:ph idx="5" type="title"/>
          </p:nvPr>
        </p:nvSpPr>
        <p:spPr>
          <a:xfrm>
            <a:off x="3260725" y="1664500"/>
            <a:ext cx="1743900" cy="8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45%</a:t>
            </a:r>
            <a:endParaRPr/>
          </a:p>
        </p:txBody>
      </p:sp>
      <p:sp>
        <p:nvSpPr>
          <p:cNvPr id="368" name="Google Shape;368;p42"/>
          <p:cNvSpPr txBox="1"/>
          <p:nvPr>
            <p:ph idx="6" type="title"/>
          </p:nvPr>
        </p:nvSpPr>
        <p:spPr>
          <a:xfrm>
            <a:off x="5381675" y="1664500"/>
            <a:ext cx="1743900" cy="84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20%</a:t>
            </a:r>
            <a:endParaRPr/>
          </a:p>
        </p:txBody>
      </p:sp>
      <p:sp>
        <p:nvSpPr>
          <p:cNvPr id="369" name="Google Shape;369;p42"/>
          <p:cNvSpPr txBox="1"/>
          <p:nvPr/>
        </p:nvSpPr>
        <p:spPr>
          <a:xfrm>
            <a:off x="2106300" y="253875"/>
            <a:ext cx="4269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latin typeface="Shadows Into Light"/>
                <a:ea typeface="Shadows Into Light"/>
                <a:cs typeface="Shadows Into Light"/>
                <a:sym typeface="Shadows Into Light"/>
              </a:rPr>
              <a:t>Cat timp comunicati prin…. </a:t>
            </a:r>
            <a:endParaRPr b="1" sz="2600">
              <a:latin typeface="Shadows Into Light"/>
              <a:ea typeface="Shadows Into Light"/>
              <a:cs typeface="Shadows Into Light"/>
              <a:sym typeface="Shadows In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3"/>
          <p:cNvSpPr txBox="1"/>
          <p:nvPr>
            <p:ph idx="1" type="subTitle"/>
          </p:nvPr>
        </p:nvSpPr>
        <p:spPr>
          <a:xfrm>
            <a:off x="3606950" y="608950"/>
            <a:ext cx="2293800" cy="48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Multumesc!</a:t>
            </a:r>
            <a:endParaRPr/>
          </a:p>
        </p:txBody>
      </p:sp>
      <p:sp>
        <p:nvSpPr>
          <p:cNvPr id="375" name="Google Shape;375;p43"/>
          <p:cNvSpPr txBox="1"/>
          <p:nvPr>
            <p:ph idx="2" type="body"/>
          </p:nvPr>
        </p:nvSpPr>
        <p:spPr>
          <a:xfrm>
            <a:off x="3789450" y="1570325"/>
            <a:ext cx="3695400" cy="23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Shadows Into Light"/>
                <a:ea typeface="Shadows Into Light"/>
                <a:cs typeface="Shadows Into Light"/>
                <a:sym typeface="Shadows Into Light"/>
              </a:rPr>
              <a:t>Zambeste! </a:t>
            </a:r>
            <a:endParaRPr sz="1900">
              <a:latin typeface="Shadows Into Light"/>
              <a:ea typeface="Shadows Into Light"/>
              <a:cs typeface="Shadows Into Light"/>
              <a:sym typeface="Shadows Into Light"/>
            </a:endParaRPr>
          </a:p>
          <a:p>
            <a:pPr indent="0" lvl="0" marL="0" rtl="0" algn="l">
              <a:spcBef>
                <a:spcPts val="1600"/>
              </a:spcBef>
              <a:spcAft>
                <a:spcPts val="0"/>
              </a:spcAft>
              <a:buNone/>
            </a:pPr>
            <a:r>
              <a:rPr lang="en" sz="1900">
                <a:latin typeface="Shadows Into Light"/>
                <a:ea typeface="Shadows Into Light"/>
                <a:cs typeface="Shadows Into Light"/>
                <a:sym typeface="Shadows Into Light"/>
              </a:rPr>
              <a:t>Comunica deschis! </a:t>
            </a:r>
            <a:endParaRPr sz="1900">
              <a:latin typeface="Shadows Into Light"/>
              <a:ea typeface="Shadows Into Light"/>
              <a:cs typeface="Shadows Into Light"/>
              <a:sym typeface="Shadows Into Light"/>
            </a:endParaRPr>
          </a:p>
          <a:p>
            <a:pPr indent="0" lvl="0" marL="0" rtl="0" algn="l">
              <a:spcBef>
                <a:spcPts val="1600"/>
              </a:spcBef>
              <a:spcAft>
                <a:spcPts val="0"/>
              </a:spcAft>
              <a:buNone/>
            </a:pPr>
            <a:r>
              <a:rPr lang="en" sz="1900">
                <a:latin typeface="Shadows Into Light"/>
                <a:ea typeface="Shadows Into Light"/>
                <a:cs typeface="Shadows Into Light"/>
                <a:sym typeface="Shadows Into Light"/>
              </a:rPr>
              <a:t>Invata sa actionezi fara frici! </a:t>
            </a:r>
            <a:endParaRPr sz="1900">
              <a:latin typeface="Shadows Into Light"/>
              <a:ea typeface="Shadows Into Light"/>
              <a:cs typeface="Shadows Into Light"/>
              <a:sym typeface="Shadows Into Light"/>
            </a:endParaRPr>
          </a:p>
          <a:p>
            <a:pPr indent="0" lvl="0" marL="0" rtl="0" algn="l">
              <a:spcBef>
                <a:spcPts val="1600"/>
              </a:spcBef>
              <a:spcAft>
                <a:spcPts val="0"/>
              </a:spcAft>
              <a:buNone/>
            </a:pPr>
            <a:r>
              <a:rPr lang="en" sz="1900">
                <a:latin typeface="Shadows Into Light"/>
                <a:ea typeface="Shadows Into Light"/>
                <a:cs typeface="Shadows Into Light"/>
                <a:sym typeface="Shadows Into Light"/>
              </a:rPr>
              <a:t>Daca ti-a placut workshpul te astept in She is Mom Club : </a:t>
            </a:r>
            <a:r>
              <a:rPr lang="en" sz="1900" u="sng">
                <a:solidFill>
                  <a:schemeClr val="hlink"/>
                </a:solidFill>
                <a:latin typeface="Shadows Into Light"/>
                <a:ea typeface="Shadows Into Light"/>
                <a:cs typeface="Shadows Into Light"/>
                <a:sym typeface="Shadows Into Light"/>
                <a:hlinkClick r:id="rId3"/>
              </a:rPr>
              <a:t>www.sheismomclub.com</a:t>
            </a:r>
            <a:r>
              <a:rPr lang="en" sz="1900">
                <a:latin typeface="Shadows Into Light"/>
                <a:ea typeface="Shadows Into Light"/>
                <a:cs typeface="Shadows Into Light"/>
                <a:sym typeface="Shadows Into Light"/>
              </a:rPr>
              <a:t> </a:t>
            </a:r>
            <a:endParaRPr sz="1900">
              <a:latin typeface="Shadows Into Light"/>
              <a:ea typeface="Shadows Into Light"/>
              <a:cs typeface="Shadows Into Light"/>
              <a:sym typeface="Shadows Into Light"/>
            </a:endParaRPr>
          </a:p>
          <a:p>
            <a:pPr indent="0" lvl="0" marL="0" rtl="0" algn="l">
              <a:spcBef>
                <a:spcPts val="1600"/>
              </a:spcBef>
              <a:spcAft>
                <a:spcPts val="1600"/>
              </a:spcAft>
              <a:buNone/>
            </a:pPr>
            <a:r>
              <a:t/>
            </a:r>
            <a:endParaRPr sz="1900">
              <a:latin typeface="Shadows Into Light"/>
              <a:ea typeface="Shadows Into Light"/>
              <a:cs typeface="Shadows Into Light"/>
              <a:sym typeface="Shadows Into Light"/>
            </a:endParaRPr>
          </a:p>
        </p:txBody>
      </p:sp>
      <p:sp>
        <p:nvSpPr>
          <p:cNvPr id="376" name="Google Shape;376;p43"/>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multumesc!</a:t>
            </a:r>
            <a:endParaRPr/>
          </a:p>
        </p:txBody>
      </p:sp>
      <p:pic>
        <p:nvPicPr>
          <p:cNvPr id="377" name="Google Shape;377;p43"/>
          <p:cNvPicPr preferRelativeResize="0"/>
          <p:nvPr/>
        </p:nvPicPr>
        <p:blipFill>
          <a:blip r:embed="rId4">
            <a:alphaModFix/>
          </a:blip>
          <a:stretch>
            <a:fillRect/>
          </a:stretch>
        </p:blipFill>
        <p:spPr>
          <a:xfrm>
            <a:off x="152400" y="152400"/>
            <a:ext cx="3012776"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176" name="Google Shape;176;p28"/>
          <p:cNvSpPr txBox="1"/>
          <p:nvPr>
            <p:ph idx="2" type="title"/>
          </p:nvPr>
        </p:nvSpPr>
        <p:spPr>
          <a:xfrm>
            <a:off x="272700" y="1211000"/>
            <a:ext cx="29796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Comunicarea in prezent </a:t>
            </a:r>
            <a:endParaRPr/>
          </a:p>
        </p:txBody>
      </p:sp>
      <p:sp>
        <p:nvSpPr>
          <p:cNvPr id="177" name="Google Shape;177;p28"/>
          <p:cNvSpPr txBox="1"/>
          <p:nvPr>
            <p:ph idx="1" type="subTitle"/>
          </p:nvPr>
        </p:nvSpPr>
        <p:spPr>
          <a:xfrm>
            <a:off x="1131200" y="1561850"/>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Cum comunicam azi? Cine initiaza? </a:t>
            </a:r>
            <a:endParaRPr/>
          </a:p>
        </p:txBody>
      </p:sp>
      <p:sp>
        <p:nvSpPr>
          <p:cNvPr id="178" name="Google Shape;178;p28"/>
          <p:cNvSpPr txBox="1"/>
          <p:nvPr>
            <p:ph idx="3" type="title"/>
          </p:nvPr>
        </p:nvSpPr>
        <p:spPr>
          <a:xfrm>
            <a:off x="1287500" y="396813"/>
            <a:ext cx="1431300" cy="8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01</a:t>
            </a:r>
            <a:endParaRPr>
              <a:solidFill>
                <a:schemeClr val="accent1"/>
              </a:solidFill>
            </a:endParaRPr>
          </a:p>
        </p:txBody>
      </p:sp>
      <p:sp>
        <p:nvSpPr>
          <p:cNvPr id="179" name="Google Shape;179;p28"/>
          <p:cNvSpPr txBox="1"/>
          <p:nvPr>
            <p:ph idx="4" type="title"/>
          </p:nvPr>
        </p:nvSpPr>
        <p:spPr>
          <a:xfrm>
            <a:off x="3252150" y="1210988"/>
            <a:ext cx="1743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 ne dorim</a:t>
            </a:r>
            <a:endParaRPr/>
          </a:p>
        </p:txBody>
      </p:sp>
      <p:sp>
        <p:nvSpPr>
          <p:cNvPr id="180" name="Google Shape;180;p28"/>
          <p:cNvSpPr txBox="1"/>
          <p:nvPr>
            <p:ph idx="5" type="subTitle"/>
          </p:nvPr>
        </p:nvSpPr>
        <p:spPr>
          <a:xfrm>
            <a:off x="3252150" y="1613513"/>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Cum arata un flux al comunicarii asertive</a:t>
            </a:r>
            <a:endParaRPr/>
          </a:p>
          <a:p>
            <a:pPr indent="0" lvl="0" marL="0" rtl="0" algn="ctr">
              <a:spcBef>
                <a:spcPts val="0"/>
              </a:spcBef>
              <a:spcAft>
                <a:spcPts val="0"/>
              </a:spcAft>
              <a:buNone/>
            </a:pPr>
            <a:r>
              <a:t/>
            </a:r>
            <a:endParaRPr/>
          </a:p>
        </p:txBody>
      </p:sp>
      <p:sp>
        <p:nvSpPr>
          <p:cNvPr id="181" name="Google Shape;181;p28"/>
          <p:cNvSpPr txBox="1"/>
          <p:nvPr>
            <p:ph idx="6" type="title"/>
          </p:nvPr>
        </p:nvSpPr>
        <p:spPr>
          <a:xfrm>
            <a:off x="3408450" y="396813"/>
            <a:ext cx="1431300" cy="8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02</a:t>
            </a:r>
            <a:endParaRPr>
              <a:solidFill>
                <a:schemeClr val="accent1"/>
              </a:solidFill>
            </a:endParaRPr>
          </a:p>
        </p:txBody>
      </p:sp>
      <p:sp>
        <p:nvSpPr>
          <p:cNvPr id="182" name="Google Shape;182;p28"/>
          <p:cNvSpPr txBox="1"/>
          <p:nvPr>
            <p:ph idx="7" type="title"/>
          </p:nvPr>
        </p:nvSpPr>
        <p:spPr>
          <a:xfrm>
            <a:off x="5373100" y="1210988"/>
            <a:ext cx="1743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Strategie </a:t>
            </a:r>
            <a:endParaRPr/>
          </a:p>
        </p:txBody>
      </p:sp>
      <p:sp>
        <p:nvSpPr>
          <p:cNvPr id="183" name="Google Shape;183;p28"/>
          <p:cNvSpPr txBox="1"/>
          <p:nvPr>
            <p:ph idx="8" type="subTitle"/>
          </p:nvPr>
        </p:nvSpPr>
        <p:spPr>
          <a:xfrm>
            <a:off x="5373100" y="1613513"/>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Primii pasi spre o comunicare mai buna </a:t>
            </a:r>
            <a:endParaRPr/>
          </a:p>
          <a:p>
            <a:pPr indent="0" lvl="0" marL="0" rtl="0" algn="ctr">
              <a:spcBef>
                <a:spcPts val="0"/>
              </a:spcBef>
              <a:spcAft>
                <a:spcPts val="0"/>
              </a:spcAft>
              <a:buNone/>
            </a:pPr>
            <a:r>
              <a:t/>
            </a:r>
            <a:endParaRPr/>
          </a:p>
        </p:txBody>
      </p:sp>
      <p:sp>
        <p:nvSpPr>
          <p:cNvPr id="184" name="Google Shape;184;p28"/>
          <p:cNvSpPr txBox="1"/>
          <p:nvPr>
            <p:ph idx="9" type="title"/>
          </p:nvPr>
        </p:nvSpPr>
        <p:spPr>
          <a:xfrm>
            <a:off x="5529400" y="396813"/>
            <a:ext cx="1431300" cy="8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03</a:t>
            </a:r>
            <a:endParaRPr>
              <a:solidFill>
                <a:schemeClr val="accent1"/>
              </a:solidFill>
            </a:endParaRPr>
          </a:p>
        </p:txBody>
      </p:sp>
      <p:sp>
        <p:nvSpPr>
          <p:cNvPr id="185" name="Google Shape;185;p28"/>
          <p:cNvSpPr txBox="1"/>
          <p:nvPr>
            <p:ph idx="13" type="title"/>
          </p:nvPr>
        </p:nvSpPr>
        <p:spPr>
          <a:xfrm>
            <a:off x="564175" y="3443575"/>
            <a:ext cx="2310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Comunicarea online </a:t>
            </a:r>
            <a:endParaRPr/>
          </a:p>
        </p:txBody>
      </p:sp>
      <p:sp>
        <p:nvSpPr>
          <p:cNvPr id="186" name="Google Shape;186;p28"/>
          <p:cNvSpPr txBox="1"/>
          <p:nvPr>
            <p:ph idx="14" type="subTitle"/>
          </p:nvPr>
        </p:nvSpPr>
        <p:spPr>
          <a:xfrm>
            <a:off x="1131200" y="3846088"/>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Ce grupuri avem? Cum arata un email intre colegi?</a:t>
            </a:r>
            <a:endParaRPr/>
          </a:p>
          <a:p>
            <a:pPr indent="0" lvl="0" marL="0" rtl="0" algn="ctr">
              <a:spcBef>
                <a:spcPts val="0"/>
              </a:spcBef>
              <a:spcAft>
                <a:spcPts val="0"/>
              </a:spcAft>
              <a:buNone/>
            </a:pPr>
            <a:r>
              <a:t/>
            </a:r>
            <a:endParaRPr/>
          </a:p>
        </p:txBody>
      </p:sp>
      <p:sp>
        <p:nvSpPr>
          <p:cNvPr id="187" name="Google Shape;187;p28"/>
          <p:cNvSpPr txBox="1"/>
          <p:nvPr>
            <p:ph idx="15" type="title"/>
          </p:nvPr>
        </p:nvSpPr>
        <p:spPr>
          <a:xfrm>
            <a:off x="1287500" y="2629388"/>
            <a:ext cx="1431300" cy="8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04</a:t>
            </a:r>
            <a:endParaRPr>
              <a:solidFill>
                <a:schemeClr val="accent1"/>
              </a:solidFill>
            </a:endParaRPr>
          </a:p>
        </p:txBody>
      </p:sp>
      <p:sp>
        <p:nvSpPr>
          <p:cNvPr id="188" name="Google Shape;188;p28"/>
          <p:cNvSpPr txBox="1"/>
          <p:nvPr>
            <p:ph idx="16" type="title"/>
          </p:nvPr>
        </p:nvSpPr>
        <p:spPr>
          <a:xfrm>
            <a:off x="3252150" y="3443563"/>
            <a:ext cx="1743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Feedback </a:t>
            </a:r>
            <a:endParaRPr/>
          </a:p>
        </p:txBody>
      </p:sp>
      <p:sp>
        <p:nvSpPr>
          <p:cNvPr id="189" name="Google Shape;189;p28"/>
          <p:cNvSpPr txBox="1"/>
          <p:nvPr>
            <p:ph idx="17" type="subTitle"/>
          </p:nvPr>
        </p:nvSpPr>
        <p:spPr>
          <a:xfrm>
            <a:off x="3252150" y="3846088"/>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Sa ne jucam putin </a:t>
            </a:r>
            <a:endParaRPr/>
          </a:p>
          <a:p>
            <a:pPr indent="0" lvl="0" marL="0" rtl="0" algn="ctr">
              <a:spcBef>
                <a:spcPts val="0"/>
              </a:spcBef>
              <a:spcAft>
                <a:spcPts val="0"/>
              </a:spcAft>
              <a:buNone/>
            </a:pPr>
            <a:r>
              <a:t/>
            </a:r>
            <a:endParaRPr/>
          </a:p>
        </p:txBody>
      </p:sp>
      <p:sp>
        <p:nvSpPr>
          <p:cNvPr id="190" name="Google Shape;190;p28"/>
          <p:cNvSpPr txBox="1"/>
          <p:nvPr>
            <p:ph idx="18" type="title"/>
          </p:nvPr>
        </p:nvSpPr>
        <p:spPr>
          <a:xfrm>
            <a:off x="3408450" y="2629388"/>
            <a:ext cx="1431300" cy="8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05</a:t>
            </a:r>
            <a:endParaRPr>
              <a:solidFill>
                <a:schemeClr val="accent1"/>
              </a:solidFill>
            </a:endParaRPr>
          </a:p>
        </p:txBody>
      </p:sp>
      <p:sp>
        <p:nvSpPr>
          <p:cNvPr id="191" name="Google Shape;191;p28"/>
          <p:cNvSpPr txBox="1"/>
          <p:nvPr>
            <p:ph idx="19" type="title"/>
          </p:nvPr>
        </p:nvSpPr>
        <p:spPr>
          <a:xfrm>
            <a:off x="5373100" y="3443575"/>
            <a:ext cx="22902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Povestea noastra</a:t>
            </a:r>
            <a:endParaRPr/>
          </a:p>
        </p:txBody>
      </p:sp>
      <p:sp>
        <p:nvSpPr>
          <p:cNvPr id="192" name="Google Shape;192;p28"/>
          <p:cNvSpPr txBox="1"/>
          <p:nvPr>
            <p:ph idx="20" type="subTitle"/>
          </p:nvPr>
        </p:nvSpPr>
        <p:spPr>
          <a:xfrm>
            <a:off x="5373100" y="3846088"/>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Exercitiu de grup</a:t>
            </a:r>
            <a:endParaRPr/>
          </a:p>
          <a:p>
            <a:pPr indent="0" lvl="0" marL="0" rtl="0" algn="ctr">
              <a:spcBef>
                <a:spcPts val="0"/>
              </a:spcBef>
              <a:spcAft>
                <a:spcPts val="0"/>
              </a:spcAft>
              <a:buNone/>
            </a:pPr>
            <a:r>
              <a:t/>
            </a:r>
            <a:endParaRPr/>
          </a:p>
        </p:txBody>
      </p:sp>
      <p:sp>
        <p:nvSpPr>
          <p:cNvPr id="193" name="Google Shape;193;p28"/>
          <p:cNvSpPr txBox="1"/>
          <p:nvPr>
            <p:ph idx="21" type="title"/>
          </p:nvPr>
        </p:nvSpPr>
        <p:spPr>
          <a:xfrm>
            <a:off x="5529400" y="2629388"/>
            <a:ext cx="1431300" cy="8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06</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7" name="Shape 197"/>
        <p:cNvGrpSpPr/>
        <p:nvPr/>
      </p:nvGrpSpPr>
      <p:grpSpPr>
        <a:xfrm>
          <a:off x="0" y="0"/>
          <a:ext cx="0" cy="0"/>
          <a:chOff x="0" y="0"/>
          <a:chExt cx="0" cy="0"/>
        </a:xfrm>
      </p:grpSpPr>
      <p:sp>
        <p:nvSpPr>
          <p:cNvPr id="198" name="Google Shape;198;p29"/>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Comunicare</a:t>
            </a:r>
            <a:endParaRPr/>
          </a:p>
        </p:txBody>
      </p:sp>
      <p:cxnSp>
        <p:nvCxnSpPr>
          <p:cNvPr id="199" name="Google Shape;199;p29"/>
          <p:cNvCxnSpPr/>
          <p:nvPr/>
        </p:nvCxnSpPr>
        <p:spPr>
          <a:xfrm>
            <a:off x="1088475" y="2571750"/>
            <a:ext cx="6024000" cy="0"/>
          </a:xfrm>
          <a:prstGeom prst="straightConnector1">
            <a:avLst/>
          </a:prstGeom>
          <a:noFill/>
          <a:ln cap="flat" cmpd="sng" w="28575">
            <a:solidFill>
              <a:schemeClr val="lt1"/>
            </a:solidFill>
            <a:prstDash val="solid"/>
            <a:round/>
            <a:headEnd len="med" w="med" type="none"/>
            <a:tailEnd len="med" w="med" type="none"/>
          </a:ln>
        </p:spPr>
      </p:cxnSp>
      <p:cxnSp>
        <p:nvCxnSpPr>
          <p:cNvPr id="200" name="Google Shape;200;p29"/>
          <p:cNvCxnSpPr/>
          <p:nvPr/>
        </p:nvCxnSpPr>
        <p:spPr>
          <a:xfrm>
            <a:off x="1656288" y="1905150"/>
            <a:ext cx="0" cy="1057500"/>
          </a:xfrm>
          <a:prstGeom prst="straightConnector1">
            <a:avLst/>
          </a:prstGeom>
          <a:noFill/>
          <a:ln cap="flat" cmpd="sng" w="28575">
            <a:solidFill>
              <a:schemeClr val="lt1"/>
            </a:solidFill>
            <a:prstDash val="solid"/>
            <a:round/>
            <a:headEnd len="med" w="med" type="none"/>
            <a:tailEnd len="med" w="med" type="none"/>
          </a:ln>
        </p:spPr>
      </p:cxnSp>
      <p:cxnSp>
        <p:nvCxnSpPr>
          <p:cNvPr id="201" name="Google Shape;201;p29"/>
          <p:cNvCxnSpPr/>
          <p:nvPr/>
        </p:nvCxnSpPr>
        <p:spPr>
          <a:xfrm>
            <a:off x="6544663" y="1905150"/>
            <a:ext cx="0" cy="1041000"/>
          </a:xfrm>
          <a:prstGeom prst="straightConnector1">
            <a:avLst/>
          </a:prstGeom>
          <a:noFill/>
          <a:ln cap="flat" cmpd="sng" w="28575">
            <a:solidFill>
              <a:schemeClr val="lt1"/>
            </a:solidFill>
            <a:prstDash val="solid"/>
            <a:round/>
            <a:headEnd len="med" w="med" type="none"/>
            <a:tailEnd len="med" w="med" type="none"/>
          </a:ln>
        </p:spPr>
      </p:cxnSp>
      <p:cxnSp>
        <p:nvCxnSpPr>
          <p:cNvPr id="202" name="Google Shape;202;p29"/>
          <p:cNvCxnSpPr/>
          <p:nvPr/>
        </p:nvCxnSpPr>
        <p:spPr>
          <a:xfrm>
            <a:off x="4100475" y="2222000"/>
            <a:ext cx="0" cy="1016400"/>
          </a:xfrm>
          <a:prstGeom prst="straightConnector1">
            <a:avLst/>
          </a:prstGeom>
          <a:noFill/>
          <a:ln cap="flat" cmpd="sng" w="28575">
            <a:solidFill>
              <a:schemeClr val="lt1"/>
            </a:solidFill>
            <a:prstDash val="solid"/>
            <a:round/>
            <a:headEnd len="med" w="med" type="none"/>
            <a:tailEnd len="med" w="med" type="none"/>
          </a:ln>
        </p:spPr>
      </p:cxnSp>
      <p:sp>
        <p:nvSpPr>
          <p:cNvPr id="203" name="Google Shape;203;p29"/>
          <p:cNvSpPr txBox="1"/>
          <p:nvPr>
            <p:ph idx="4294967295" type="title"/>
          </p:nvPr>
        </p:nvSpPr>
        <p:spPr>
          <a:xfrm>
            <a:off x="784350" y="3238388"/>
            <a:ext cx="1743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2019</a:t>
            </a:r>
            <a:endParaRPr>
              <a:solidFill>
                <a:schemeClr val="lt1"/>
              </a:solidFill>
            </a:endParaRPr>
          </a:p>
        </p:txBody>
      </p:sp>
      <p:sp>
        <p:nvSpPr>
          <p:cNvPr id="204" name="Google Shape;204;p29"/>
          <p:cNvSpPr txBox="1"/>
          <p:nvPr>
            <p:ph idx="4294967295" type="subTitle"/>
          </p:nvPr>
        </p:nvSpPr>
        <p:spPr>
          <a:xfrm>
            <a:off x="739950" y="3640925"/>
            <a:ext cx="22911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Comunicare in limitele normalului pe care il stim</a:t>
            </a:r>
            <a:endParaRPr/>
          </a:p>
        </p:txBody>
      </p:sp>
      <p:sp>
        <p:nvSpPr>
          <p:cNvPr id="205" name="Google Shape;205;p29"/>
          <p:cNvSpPr txBox="1"/>
          <p:nvPr>
            <p:ph idx="4294967295" type="title"/>
          </p:nvPr>
        </p:nvSpPr>
        <p:spPr>
          <a:xfrm>
            <a:off x="5672725" y="3238388"/>
            <a:ext cx="1743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2022</a:t>
            </a:r>
            <a:endParaRPr>
              <a:solidFill>
                <a:schemeClr val="lt1"/>
              </a:solidFill>
            </a:endParaRPr>
          </a:p>
        </p:txBody>
      </p:sp>
      <p:sp>
        <p:nvSpPr>
          <p:cNvPr id="206" name="Google Shape;206;p29"/>
          <p:cNvSpPr txBox="1"/>
          <p:nvPr>
            <p:ph idx="4294967295" type="subTitle"/>
          </p:nvPr>
        </p:nvSpPr>
        <p:spPr>
          <a:xfrm>
            <a:off x="5628325" y="3640925"/>
            <a:ext cx="22095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Comunicarea azi - guvernata de tehnologie</a:t>
            </a:r>
            <a:endParaRPr/>
          </a:p>
          <a:p>
            <a:pPr indent="0" lvl="0" marL="0" rtl="0" algn="ctr">
              <a:spcBef>
                <a:spcPts val="1600"/>
              </a:spcBef>
              <a:spcAft>
                <a:spcPts val="1600"/>
              </a:spcAft>
              <a:buNone/>
            </a:pPr>
            <a:r>
              <a:t/>
            </a:r>
            <a:endParaRPr/>
          </a:p>
        </p:txBody>
      </p:sp>
      <p:sp>
        <p:nvSpPr>
          <p:cNvPr id="207" name="Google Shape;207;p29"/>
          <p:cNvSpPr txBox="1"/>
          <p:nvPr>
            <p:ph idx="4294967295" type="title"/>
          </p:nvPr>
        </p:nvSpPr>
        <p:spPr>
          <a:xfrm>
            <a:off x="3228513" y="450540"/>
            <a:ext cx="1743900" cy="5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2020</a:t>
            </a:r>
            <a:endParaRPr>
              <a:solidFill>
                <a:schemeClr val="lt1"/>
              </a:solidFill>
            </a:endParaRPr>
          </a:p>
        </p:txBody>
      </p:sp>
      <p:sp>
        <p:nvSpPr>
          <p:cNvPr id="208" name="Google Shape;208;p29"/>
          <p:cNvSpPr txBox="1"/>
          <p:nvPr>
            <p:ph idx="4294967295" type="subTitle"/>
          </p:nvPr>
        </p:nvSpPr>
        <p:spPr>
          <a:xfrm>
            <a:off x="2136941" y="962950"/>
            <a:ext cx="42945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Distantare fizica, adaptarea tehnologiilor la wfh, conexiunea in echipa pusa sub “?”</a:t>
            </a:r>
            <a:endParaRPr/>
          </a:p>
        </p:txBody>
      </p:sp>
      <p:sp>
        <p:nvSpPr>
          <p:cNvPr id="209" name="Google Shape;209;p29"/>
          <p:cNvSpPr/>
          <p:nvPr/>
        </p:nvSpPr>
        <p:spPr>
          <a:xfrm>
            <a:off x="1429950" y="1452400"/>
            <a:ext cx="452700" cy="45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Nunito"/>
                <a:ea typeface="Nunito"/>
                <a:cs typeface="Nunito"/>
                <a:sym typeface="Nunito"/>
              </a:rPr>
              <a:t>1</a:t>
            </a:r>
            <a:endParaRPr sz="1800">
              <a:solidFill>
                <a:schemeClr val="dk1"/>
              </a:solidFill>
              <a:latin typeface="Nunito"/>
              <a:ea typeface="Nunito"/>
              <a:cs typeface="Nunito"/>
              <a:sym typeface="Nunito"/>
            </a:endParaRPr>
          </a:p>
        </p:txBody>
      </p:sp>
      <p:sp>
        <p:nvSpPr>
          <p:cNvPr id="210" name="Google Shape;210;p29"/>
          <p:cNvSpPr/>
          <p:nvPr/>
        </p:nvSpPr>
        <p:spPr>
          <a:xfrm>
            <a:off x="3874138" y="3238400"/>
            <a:ext cx="452700" cy="45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Nunito"/>
                <a:ea typeface="Nunito"/>
                <a:cs typeface="Nunito"/>
                <a:sym typeface="Nunito"/>
              </a:rPr>
              <a:t>2</a:t>
            </a:r>
            <a:endParaRPr>
              <a:solidFill>
                <a:schemeClr val="dk1"/>
              </a:solidFill>
            </a:endParaRPr>
          </a:p>
        </p:txBody>
      </p:sp>
      <p:sp>
        <p:nvSpPr>
          <p:cNvPr id="211" name="Google Shape;211;p29"/>
          <p:cNvSpPr/>
          <p:nvPr/>
        </p:nvSpPr>
        <p:spPr>
          <a:xfrm>
            <a:off x="6318338" y="1452400"/>
            <a:ext cx="452700" cy="45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Nunito"/>
                <a:ea typeface="Nunito"/>
                <a:cs typeface="Nunito"/>
                <a:sym typeface="Nunito"/>
              </a:rPr>
              <a:t>3</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Cum ne-am adaptat?</a:t>
            </a:r>
            <a:endParaRPr/>
          </a:p>
        </p:txBody>
      </p:sp>
      <p:sp>
        <p:nvSpPr>
          <p:cNvPr id="217" name="Google Shape;217;p30"/>
          <p:cNvSpPr txBox="1"/>
          <p:nvPr>
            <p:ph idx="2" type="title"/>
          </p:nvPr>
        </p:nvSpPr>
        <p:spPr>
          <a:xfrm>
            <a:off x="1139775" y="2594308"/>
            <a:ext cx="17439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Relatiile de familie</a:t>
            </a:r>
            <a:endParaRPr/>
          </a:p>
        </p:txBody>
      </p:sp>
      <p:sp>
        <p:nvSpPr>
          <p:cNvPr id="218" name="Google Shape;218;p30"/>
          <p:cNvSpPr txBox="1"/>
          <p:nvPr>
            <p:ph idx="1" type="subTitle"/>
          </p:nvPr>
        </p:nvSpPr>
        <p:spPr>
          <a:xfrm>
            <a:off x="1139775" y="3323363"/>
            <a:ext cx="1743900" cy="748200"/>
          </a:xfrm>
          <a:prstGeom prst="rect">
            <a:avLst/>
          </a:prstGeom>
        </p:spPr>
        <p:txBody>
          <a:bodyPr anchorCtr="0" anchor="t" bIns="91425" lIns="91425" spcFirstLastPara="1" rIns="91425" wrap="square" tIns="91425">
            <a:noAutofit/>
          </a:bodyPr>
          <a:lstStyle/>
          <a:p>
            <a:pPr indent="-317500" lvl="0" marL="457200" rtl="0" algn="ctr">
              <a:spcBef>
                <a:spcPts val="0"/>
              </a:spcBef>
              <a:spcAft>
                <a:spcPts val="0"/>
              </a:spcAft>
              <a:buSzPts val="1400"/>
              <a:buChar char="-"/>
            </a:pPr>
            <a:r>
              <a:rPr lang="en"/>
              <a:t>Work from home</a:t>
            </a:r>
            <a:endParaRPr/>
          </a:p>
          <a:p>
            <a:pPr indent="-317500" lvl="0" marL="457200" rtl="0" algn="ctr">
              <a:spcBef>
                <a:spcPts val="0"/>
              </a:spcBef>
              <a:spcAft>
                <a:spcPts val="0"/>
              </a:spcAft>
              <a:buSzPts val="1400"/>
              <a:buChar char="-"/>
            </a:pPr>
            <a:r>
              <a:rPr lang="en"/>
              <a:t>Apropiere sau conflicte?</a:t>
            </a:r>
            <a:endParaRPr/>
          </a:p>
        </p:txBody>
      </p:sp>
      <p:sp>
        <p:nvSpPr>
          <p:cNvPr id="219" name="Google Shape;219;p30"/>
          <p:cNvSpPr txBox="1"/>
          <p:nvPr>
            <p:ph idx="3" type="title"/>
          </p:nvPr>
        </p:nvSpPr>
        <p:spPr>
          <a:xfrm>
            <a:off x="3260725" y="2594308"/>
            <a:ext cx="17439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Relatiile sociale</a:t>
            </a:r>
            <a:endParaRPr/>
          </a:p>
        </p:txBody>
      </p:sp>
      <p:sp>
        <p:nvSpPr>
          <p:cNvPr id="220" name="Google Shape;220;p30"/>
          <p:cNvSpPr txBox="1"/>
          <p:nvPr>
            <p:ph idx="4" type="subTitle"/>
          </p:nvPr>
        </p:nvSpPr>
        <p:spPr>
          <a:xfrm>
            <a:off x="3260725" y="3323363"/>
            <a:ext cx="1743900" cy="748200"/>
          </a:xfrm>
          <a:prstGeom prst="rect">
            <a:avLst/>
          </a:prstGeom>
        </p:spPr>
        <p:txBody>
          <a:bodyPr anchorCtr="0" anchor="t" bIns="91425" lIns="91425" spcFirstLastPara="1" rIns="91425" wrap="square" tIns="91425">
            <a:noAutofit/>
          </a:bodyPr>
          <a:lstStyle/>
          <a:p>
            <a:pPr indent="-317500" lvl="0" marL="457200" rtl="0" algn="ctr">
              <a:spcBef>
                <a:spcPts val="0"/>
              </a:spcBef>
              <a:spcAft>
                <a:spcPts val="0"/>
              </a:spcAft>
              <a:buSzPts val="1400"/>
              <a:buChar char="-"/>
            </a:pPr>
            <a:r>
              <a:rPr lang="en"/>
              <a:t>A fost suficienta conectarea pe retelele de socializare?</a:t>
            </a:r>
            <a:endParaRPr/>
          </a:p>
        </p:txBody>
      </p:sp>
      <p:sp>
        <p:nvSpPr>
          <p:cNvPr id="221" name="Google Shape;221;p30"/>
          <p:cNvSpPr txBox="1"/>
          <p:nvPr>
            <p:ph idx="5" type="title"/>
          </p:nvPr>
        </p:nvSpPr>
        <p:spPr>
          <a:xfrm>
            <a:off x="5381675" y="2594308"/>
            <a:ext cx="17439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Relatiile de munca</a:t>
            </a:r>
            <a:endParaRPr/>
          </a:p>
        </p:txBody>
      </p:sp>
      <p:sp>
        <p:nvSpPr>
          <p:cNvPr id="222" name="Google Shape;222;p30"/>
          <p:cNvSpPr txBox="1"/>
          <p:nvPr>
            <p:ph idx="6" type="subTitle"/>
          </p:nvPr>
        </p:nvSpPr>
        <p:spPr>
          <a:xfrm>
            <a:off x="5381675" y="3323363"/>
            <a:ext cx="1743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-switch office work cu wfh</a:t>
            </a:r>
            <a:endParaRPr/>
          </a:p>
          <a:p>
            <a:pPr indent="0" lvl="0" marL="0" rtl="0" algn="ctr">
              <a:spcBef>
                <a:spcPts val="0"/>
              </a:spcBef>
              <a:spcAft>
                <a:spcPts val="0"/>
              </a:spcAft>
              <a:buNone/>
            </a:pPr>
            <a:r>
              <a:rPr lang="en"/>
              <a:t>-conexiunea cu membrii echipei?</a:t>
            </a:r>
            <a:endParaRPr/>
          </a:p>
        </p:txBody>
      </p:sp>
      <p:sp>
        <p:nvSpPr>
          <p:cNvPr id="223" name="Google Shape;223;p30"/>
          <p:cNvSpPr/>
          <p:nvPr/>
        </p:nvSpPr>
        <p:spPr>
          <a:xfrm>
            <a:off x="1637325" y="0"/>
            <a:ext cx="748800" cy="24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0"/>
          <p:cNvSpPr/>
          <p:nvPr/>
        </p:nvSpPr>
        <p:spPr>
          <a:xfrm>
            <a:off x="3758275" y="0"/>
            <a:ext cx="748800" cy="24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a:off x="5879225" y="0"/>
            <a:ext cx="748800" cy="24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30"/>
          <p:cNvGrpSpPr/>
          <p:nvPr/>
        </p:nvGrpSpPr>
        <p:grpSpPr>
          <a:xfrm>
            <a:off x="6031209" y="1911236"/>
            <a:ext cx="444849" cy="444812"/>
            <a:chOff x="2062109" y="826861"/>
            <a:chExt cx="444849" cy="444812"/>
          </a:xfrm>
        </p:grpSpPr>
        <p:sp>
          <p:nvSpPr>
            <p:cNvPr id="227" name="Google Shape;227;p30"/>
            <p:cNvSpPr/>
            <p:nvPr/>
          </p:nvSpPr>
          <p:spPr>
            <a:xfrm>
              <a:off x="2062109" y="826861"/>
              <a:ext cx="372904" cy="347081"/>
            </a:xfrm>
            <a:custGeom>
              <a:rect b="b" l="l" r="r" t="t"/>
              <a:pathLst>
                <a:path extrusionOk="0" h="18858" w="20261">
                  <a:moveTo>
                    <a:pt x="11710" y="15758"/>
                  </a:moveTo>
                  <a:lnTo>
                    <a:pt x="11710" y="18087"/>
                  </a:lnTo>
                  <a:lnTo>
                    <a:pt x="8552" y="18087"/>
                  </a:lnTo>
                  <a:lnTo>
                    <a:pt x="8552" y="15758"/>
                  </a:lnTo>
                  <a:close/>
                  <a:moveTo>
                    <a:pt x="830" y="0"/>
                  </a:moveTo>
                  <a:cubicBezTo>
                    <a:pt x="372" y="0"/>
                    <a:pt x="1" y="372"/>
                    <a:pt x="1" y="829"/>
                  </a:cubicBezTo>
                  <a:lnTo>
                    <a:pt x="1" y="14929"/>
                  </a:lnTo>
                  <a:cubicBezTo>
                    <a:pt x="1" y="15387"/>
                    <a:pt x="372" y="15758"/>
                    <a:pt x="830" y="15758"/>
                  </a:cubicBezTo>
                  <a:lnTo>
                    <a:pt x="7781" y="15758"/>
                  </a:lnTo>
                  <a:lnTo>
                    <a:pt x="7781" y="18087"/>
                  </a:lnTo>
                  <a:lnTo>
                    <a:pt x="4816" y="18087"/>
                  </a:lnTo>
                  <a:cubicBezTo>
                    <a:pt x="4603" y="18087"/>
                    <a:pt x="4430" y="18260"/>
                    <a:pt x="4430" y="18472"/>
                  </a:cubicBezTo>
                  <a:cubicBezTo>
                    <a:pt x="4430" y="18685"/>
                    <a:pt x="4603" y="18858"/>
                    <a:pt x="4816" y="18858"/>
                  </a:cubicBezTo>
                  <a:lnTo>
                    <a:pt x="13037" y="18858"/>
                  </a:lnTo>
                  <a:cubicBezTo>
                    <a:pt x="13250" y="18858"/>
                    <a:pt x="13423" y="18685"/>
                    <a:pt x="13423" y="18472"/>
                  </a:cubicBezTo>
                  <a:cubicBezTo>
                    <a:pt x="13423" y="18260"/>
                    <a:pt x="13250" y="18087"/>
                    <a:pt x="13037" y="18087"/>
                  </a:cubicBezTo>
                  <a:lnTo>
                    <a:pt x="12480" y="18087"/>
                  </a:lnTo>
                  <a:lnTo>
                    <a:pt x="12480" y="15758"/>
                  </a:lnTo>
                  <a:lnTo>
                    <a:pt x="13037" y="15758"/>
                  </a:lnTo>
                  <a:cubicBezTo>
                    <a:pt x="13250" y="15758"/>
                    <a:pt x="13421" y="15585"/>
                    <a:pt x="13421" y="15372"/>
                  </a:cubicBezTo>
                  <a:cubicBezTo>
                    <a:pt x="13421" y="15160"/>
                    <a:pt x="13250" y="14987"/>
                    <a:pt x="13037" y="14987"/>
                  </a:cubicBezTo>
                  <a:lnTo>
                    <a:pt x="830" y="14987"/>
                  </a:lnTo>
                  <a:cubicBezTo>
                    <a:pt x="798" y="14986"/>
                    <a:pt x="773" y="14961"/>
                    <a:pt x="772" y="14929"/>
                  </a:cubicBezTo>
                  <a:lnTo>
                    <a:pt x="772" y="829"/>
                  </a:lnTo>
                  <a:cubicBezTo>
                    <a:pt x="773" y="797"/>
                    <a:pt x="798" y="773"/>
                    <a:pt x="830" y="771"/>
                  </a:cubicBezTo>
                  <a:lnTo>
                    <a:pt x="19433" y="771"/>
                  </a:lnTo>
                  <a:cubicBezTo>
                    <a:pt x="19464" y="773"/>
                    <a:pt x="19488" y="797"/>
                    <a:pt x="19490" y="829"/>
                  </a:cubicBezTo>
                  <a:lnTo>
                    <a:pt x="19490" y="7616"/>
                  </a:lnTo>
                  <a:cubicBezTo>
                    <a:pt x="19490" y="7828"/>
                    <a:pt x="19663" y="8001"/>
                    <a:pt x="19876" y="8001"/>
                  </a:cubicBezTo>
                  <a:cubicBezTo>
                    <a:pt x="20088" y="8001"/>
                    <a:pt x="20261" y="7828"/>
                    <a:pt x="20261" y="7616"/>
                  </a:cubicBezTo>
                  <a:lnTo>
                    <a:pt x="20261" y="829"/>
                  </a:lnTo>
                  <a:cubicBezTo>
                    <a:pt x="20261" y="372"/>
                    <a:pt x="19891" y="0"/>
                    <a:pt x="194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0"/>
            <p:cNvSpPr/>
            <p:nvPr/>
          </p:nvSpPr>
          <p:spPr>
            <a:xfrm>
              <a:off x="2090655" y="1054568"/>
              <a:ext cx="218633" cy="14209"/>
            </a:xfrm>
            <a:custGeom>
              <a:rect b="b" l="l" r="r" t="t"/>
              <a:pathLst>
                <a:path extrusionOk="0" h="772" w="11879">
                  <a:moveTo>
                    <a:pt x="11496" y="0"/>
                  </a:moveTo>
                  <a:cubicBezTo>
                    <a:pt x="11493" y="0"/>
                    <a:pt x="11489" y="0"/>
                    <a:pt x="11486" y="1"/>
                  </a:cubicBezTo>
                  <a:lnTo>
                    <a:pt x="378" y="1"/>
                  </a:lnTo>
                  <a:cubicBezTo>
                    <a:pt x="169" y="5"/>
                    <a:pt x="0" y="176"/>
                    <a:pt x="0" y="385"/>
                  </a:cubicBezTo>
                  <a:cubicBezTo>
                    <a:pt x="0" y="596"/>
                    <a:pt x="169" y="767"/>
                    <a:pt x="378" y="771"/>
                  </a:cubicBezTo>
                  <a:lnTo>
                    <a:pt x="11486" y="771"/>
                  </a:lnTo>
                  <a:cubicBezTo>
                    <a:pt x="11488" y="772"/>
                    <a:pt x="11491" y="772"/>
                    <a:pt x="11493" y="772"/>
                  </a:cubicBezTo>
                  <a:cubicBezTo>
                    <a:pt x="11706" y="772"/>
                    <a:pt x="11879" y="599"/>
                    <a:pt x="11879" y="385"/>
                  </a:cubicBezTo>
                  <a:cubicBezTo>
                    <a:pt x="11879" y="172"/>
                    <a:pt x="11708" y="0"/>
                    <a:pt x="114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
            <p:cNvSpPr/>
            <p:nvPr/>
          </p:nvSpPr>
          <p:spPr>
            <a:xfrm>
              <a:off x="2323332" y="988310"/>
              <a:ext cx="183627" cy="283363"/>
            </a:xfrm>
            <a:custGeom>
              <a:rect b="b" l="l" r="r" t="t"/>
              <a:pathLst>
                <a:path extrusionOk="0" h="15396" w="9977">
                  <a:moveTo>
                    <a:pt x="9148" y="772"/>
                  </a:moveTo>
                  <a:cubicBezTo>
                    <a:pt x="9179" y="772"/>
                    <a:pt x="9205" y="799"/>
                    <a:pt x="9205" y="829"/>
                  </a:cubicBezTo>
                  <a:lnTo>
                    <a:pt x="9205" y="1543"/>
                  </a:lnTo>
                  <a:lnTo>
                    <a:pt x="772" y="1543"/>
                  </a:lnTo>
                  <a:lnTo>
                    <a:pt x="772" y="829"/>
                  </a:lnTo>
                  <a:cubicBezTo>
                    <a:pt x="773" y="797"/>
                    <a:pt x="798" y="772"/>
                    <a:pt x="830" y="772"/>
                  </a:cubicBezTo>
                  <a:close/>
                  <a:moveTo>
                    <a:pt x="9205" y="2314"/>
                  </a:moveTo>
                  <a:lnTo>
                    <a:pt x="9205" y="11539"/>
                  </a:lnTo>
                  <a:lnTo>
                    <a:pt x="772" y="11539"/>
                  </a:lnTo>
                  <a:lnTo>
                    <a:pt x="772" y="2314"/>
                  </a:lnTo>
                  <a:close/>
                  <a:moveTo>
                    <a:pt x="9205" y="12310"/>
                  </a:moveTo>
                  <a:lnTo>
                    <a:pt x="9205" y="14568"/>
                  </a:lnTo>
                  <a:cubicBezTo>
                    <a:pt x="9204" y="14598"/>
                    <a:pt x="9179" y="14624"/>
                    <a:pt x="9148" y="14624"/>
                  </a:cubicBezTo>
                  <a:lnTo>
                    <a:pt x="830" y="14624"/>
                  </a:lnTo>
                  <a:cubicBezTo>
                    <a:pt x="798" y="14624"/>
                    <a:pt x="773" y="14599"/>
                    <a:pt x="772" y="14568"/>
                  </a:cubicBezTo>
                  <a:lnTo>
                    <a:pt x="772" y="12310"/>
                  </a:lnTo>
                  <a:close/>
                  <a:moveTo>
                    <a:pt x="830" y="0"/>
                  </a:moveTo>
                  <a:cubicBezTo>
                    <a:pt x="372" y="2"/>
                    <a:pt x="1" y="372"/>
                    <a:pt x="1" y="829"/>
                  </a:cubicBezTo>
                  <a:lnTo>
                    <a:pt x="1" y="14566"/>
                  </a:lnTo>
                  <a:cubicBezTo>
                    <a:pt x="1" y="15025"/>
                    <a:pt x="372" y="15395"/>
                    <a:pt x="830" y="15395"/>
                  </a:cubicBezTo>
                  <a:lnTo>
                    <a:pt x="9148" y="15395"/>
                  </a:lnTo>
                  <a:cubicBezTo>
                    <a:pt x="9606" y="15395"/>
                    <a:pt x="9976" y="15025"/>
                    <a:pt x="9976" y="14566"/>
                  </a:cubicBezTo>
                  <a:lnTo>
                    <a:pt x="9976" y="829"/>
                  </a:lnTo>
                  <a:cubicBezTo>
                    <a:pt x="9976" y="372"/>
                    <a:pt x="9606" y="2"/>
                    <a:pt x="91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0"/>
            <p:cNvSpPr/>
            <p:nvPr/>
          </p:nvSpPr>
          <p:spPr>
            <a:xfrm>
              <a:off x="2393841" y="1229084"/>
              <a:ext cx="42589" cy="14209"/>
            </a:xfrm>
            <a:custGeom>
              <a:rect b="b" l="l" r="r" t="t"/>
              <a:pathLst>
                <a:path extrusionOk="0" h="772" w="2314">
                  <a:moveTo>
                    <a:pt x="386" y="0"/>
                  </a:moveTo>
                  <a:cubicBezTo>
                    <a:pt x="174" y="0"/>
                    <a:pt x="1" y="173"/>
                    <a:pt x="1" y="385"/>
                  </a:cubicBezTo>
                  <a:cubicBezTo>
                    <a:pt x="1" y="598"/>
                    <a:pt x="174" y="771"/>
                    <a:pt x="386" y="771"/>
                  </a:cubicBezTo>
                  <a:lnTo>
                    <a:pt x="1929" y="771"/>
                  </a:lnTo>
                  <a:cubicBezTo>
                    <a:pt x="2142" y="771"/>
                    <a:pt x="2314" y="598"/>
                    <a:pt x="2314" y="385"/>
                  </a:cubicBezTo>
                  <a:cubicBezTo>
                    <a:pt x="2314" y="173"/>
                    <a:pt x="2142" y="0"/>
                    <a:pt x="1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 name="Google Shape;231;p30"/>
          <p:cNvGrpSpPr/>
          <p:nvPr/>
        </p:nvGrpSpPr>
        <p:grpSpPr>
          <a:xfrm>
            <a:off x="3900393" y="1911252"/>
            <a:ext cx="464561" cy="444757"/>
            <a:chOff x="1440830" y="775714"/>
            <a:chExt cx="464561" cy="444757"/>
          </a:xfrm>
        </p:grpSpPr>
        <p:sp>
          <p:nvSpPr>
            <p:cNvPr id="232" name="Google Shape;232;p30"/>
            <p:cNvSpPr/>
            <p:nvPr/>
          </p:nvSpPr>
          <p:spPr>
            <a:xfrm>
              <a:off x="1440830" y="823954"/>
              <a:ext cx="411830" cy="396517"/>
            </a:xfrm>
            <a:custGeom>
              <a:rect b="b" l="l" r="r" t="t"/>
              <a:pathLst>
                <a:path extrusionOk="0" h="21544" w="22376">
                  <a:moveTo>
                    <a:pt x="19122" y="1"/>
                  </a:moveTo>
                  <a:cubicBezTo>
                    <a:pt x="18350" y="1"/>
                    <a:pt x="17578" y="302"/>
                    <a:pt x="16998" y="903"/>
                  </a:cubicBezTo>
                  <a:lnTo>
                    <a:pt x="14956" y="2944"/>
                  </a:lnTo>
                  <a:cubicBezTo>
                    <a:pt x="14802" y="3094"/>
                    <a:pt x="14800" y="3341"/>
                    <a:pt x="14951" y="3493"/>
                  </a:cubicBezTo>
                  <a:cubicBezTo>
                    <a:pt x="15027" y="3569"/>
                    <a:pt x="15126" y="3606"/>
                    <a:pt x="15225" y="3606"/>
                  </a:cubicBezTo>
                  <a:cubicBezTo>
                    <a:pt x="15325" y="3606"/>
                    <a:pt x="15425" y="3568"/>
                    <a:pt x="15500" y="3490"/>
                  </a:cubicBezTo>
                  <a:lnTo>
                    <a:pt x="17543" y="1447"/>
                  </a:lnTo>
                  <a:cubicBezTo>
                    <a:pt x="17968" y="1022"/>
                    <a:pt x="18526" y="809"/>
                    <a:pt x="19084" y="809"/>
                  </a:cubicBezTo>
                  <a:cubicBezTo>
                    <a:pt x="19642" y="809"/>
                    <a:pt x="20200" y="1022"/>
                    <a:pt x="20627" y="1447"/>
                  </a:cubicBezTo>
                  <a:cubicBezTo>
                    <a:pt x="21477" y="2300"/>
                    <a:pt x="21477" y="3680"/>
                    <a:pt x="20627" y="4531"/>
                  </a:cubicBezTo>
                  <a:lnTo>
                    <a:pt x="17819" y="7339"/>
                  </a:lnTo>
                  <a:cubicBezTo>
                    <a:pt x="17537" y="6649"/>
                    <a:pt x="17120" y="6024"/>
                    <a:pt x="16593" y="5498"/>
                  </a:cubicBezTo>
                  <a:cubicBezTo>
                    <a:pt x="15499" y="4403"/>
                    <a:pt x="14063" y="3856"/>
                    <a:pt x="12625" y="3856"/>
                  </a:cubicBezTo>
                  <a:cubicBezTo>
                    <a:pt x="11188" y="3856"/>
                    <a:pt x="9751" y="4403"/>
                    <a:pt x="8656" y="5498"/>
                  </a:cubicBezTo>
                  <a:lnTo>
                    <a:pt x="2189" y="11966"/>
                  </a:lnTo>
                  <a:cubicBezTo>
                    <a:pt x="1" y="14154"/>
                    <a:pt x="1" y="17714"/>
                    <a:pt x="2189" y="19903"/>
                  </a:cubicBezTo>
                  <a:cubicBezTo>
                    <a:pt x="3243" y="20954"/>
                    <a:pt x="4670" y="21543"/>
                    <a:pt x="6158" y="21543"/>
                  </a:cubicBezTo>
                  <a:cubicBezTo>
                    <a:pt x="7646" y="21543"/>
                    <a:pt x="9073" y="20954"/>
                    <a:pt x="10127" y="19903"/>
                  </a:cubicBezTo>
                  <a:lnTo>
                    <a:pt x="13562" y="16466"/>
                  </a:lnTo>
                  <a:cubicBezTo>
                    <a:pt x="13701" y="16314"/>
                    <a:pt x="13696" y="16079"/>
                    <a:pt x="13549" y="15934"/>
                  </a:cubicBezTo>
                  <a:cubicBezTo>
                    <a:pt x="13474" y="15859"/>
                    <a:pt x="13375" y="15821"/>
                    <a:pt x="13276" y="15821"/>
                  </a:cubicBezTo>
                  <a:cubicBezTo>
                    <a:pt x="13183" y="15821"/>
                    <a:pt x="13090" y="15854"/>
                    <a:pt x="13016" y="15922"/>
                  </a:cubicBezTo>
                  <a:lnTo>
                    <a:pt x="9583" y="19357"/>
                  </a:lnTo>
                  <a:cubicBezTo>
                    <a:pt x="8674" y="20264"/>
                    <a:pt x="7443" y="20775"/>
                    <a:pt x="6159" y="20775"/>
                  </a:cubicBezTo>
                  <a:cubicBezTo>
                    <a:pt x="4874" y="20775"/>
                    <a:pt x="3643" y="20264"/>
                    <a:pt x="2736" y="19357"/>
                  </a:cubicBezTo>
                  <a:cubicBezTo>
                    <a:pt x="848" y="17470"/>
                    <a:pt x="848" y="14398"/>
                    <a:pt x="2736" y="12510"/>
                  </a:cubicBezTo>
                  <a:lnTo>
                    <a:pt x="9202" y="6044"/>
                  </a:lnTo>
                  <a:cubicBezTo>
                    <a:pt x="10121" y="5126"/>
                    <a:pt x="11357" y="4626"/>
                    <a:pt x="12626" y="4626"/>
                  </a:cubicBezTo>
                  <a:cubicBezTo>
                    <a:pt x="12996" y="4626"/>
                    <a:pt x="13370" y="4669"/>
                    <a:pt x="13739" y="4756"/>
                  </a:cubicBezTo>
                  <a:cubicBezTo>
                    <a:pt x="15372" y="5142"/>
                    <a:pt x="16689" y="6346"/>
                    <a:pt x="17219" y="7938"/>
                  </a:cubicBezTo>
                  <a:lnTo>
                    <a:pt x="14159" y="10999"/>
                  </a:lnTo>
                  <a:cubicBezTo>
                    <a:pt x="13746" y="11412"/>
                    <a:pt x="13190" y="11638"/>
                    <a:pt x="12617" y="11638"/>
                  </a:cubicBezTo>
                  <a:cubicBezTo>
                    <a:pt x="12473" y="11638"/>
                    <a:pt x="12328" y="11623"/>
                    <a:pt x="12184" y="11594"/>
                  </a:cubicBezTo>
                  <a:cubicBezTo>
                    <a:pt x="11468" y="11450"/>
                    <a:pt x="10872" y="10955"/>
                    <a:pt x="10597" y="10279"/>
                  </a:cubicBezTo>
                  <a:cubicBezTo>
                    <a:pt x="10538" y="10125"/>
                    <a:pt x="10392" y="10031"/>
                    <a:pt x="10237" y="10031"/>
                  </a:cubicBezTo>
                  <a:cubicBezTo>
                    <a:pt x="10189" y="10031"/>
                    <a:pt x="10140" y="10040"/>
                    <a:pt x="10092" y="10060"/>
                  </a:cubicBezTo>
                  <a:cubicBezTo>
                    <a:pt x="9892" y="10141"/>
                    <a:pt x="9797" y="10370"/>
                    <a:pt x="9882" y="10568"/>
                  </a:cubicBezTo>
                  <a:cubicBezTo>
                    <a:pt x="10255" y="11485"/>
                    <a:pt x="11061" y="12155"/>
                    <a:pt x="12030" y="12351"/>
                  </a:cubicBezTo>
                  <a:cubicBezTo>
                    <a:pt x="12225" y="12390"/>
                    <a:pt x="12421" y="12409"/>
                    <a:pt x="12616" y="12409"/>
                  </a:cubicBezTo>
                  <a:cubicBezTo>
                    <a:pt x="13391" y="12409"/>
                    <a:pt x="14145" y="12104"/>
                    <a:pt x="14705" y="11545"/>
                  </a:cubicBezTo>
                  <a:lnTo>
                    <a:pt x="21172" y="5077"/>
                  </a:lnTo>
                  <a:cubicBezTo>
                    <a:pt x="22360" y="3930"/>
                    <a:pt x="22376" y="2033"/>
                    <a:pt x="21209" y="865"/>
                  </a:cubicBezTo>
                  <a:cubicBezTo>
                    <a:pt x="20632" y="288"/>
                    <a:pt x="19877" y="1"/>
                    <a:pt x="19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1493579" y="775714"/>
              <a:ext cx="411812" cy="396499"/>
            </a:xfrm>
            <a:custGeom>
              <a:rect b="b" l="l" r="r" t="t"/>
              <a:pathLst>
                <a:path extrusionOk="0" h="21543" w="22375">
                  <a:moveTo>
                    <a:pt x="16219" y="1"/>
                  </a:moveTo>
                  <a:cubicBezTo>
                    <a:pt x="14781" y="1"/>
                    <a:pt x="13344" y="548"/>
                    <a:pt x="12249" y="1642"/>
                  </a:cubicBezTo>
                  <a:lnTo>
                    <a:pt x="8810" y="5082"/>
                  </a:lnTo>
                  <a:cubicBezTo>
                    <a:pt x="8665" y="5233"/>
                    <a:pt x="8666" y="5474"/>
                    <a:pt x="8816" y="5622"/>
                  </a:cubicBezTo>
                  <a:cubicBezTo>
                    <a:pt x="8891" y="5697"/>
                    <a:pt x="8990" y="5735"/>
                    <a:pt x="9089" y="5735"/>
                  </a:cubicBezTo>
                  <a:cubicBezTo>
                    <a:pt x="9185" y="5735"/>
                    <a:pt x="9281" y="5699"/>
                    <a:pt x="9356" y="5628"/>
                  </a:cubicBezTo>
                  <a:lnTo>
                    <a:pt x="12795" y="2187"/>
                  </a:lnTo>
                  <a:cubicBezTo>
                    <a:pt x="13739" y="1243"/>
                    <a:pt x="14979" y="771"/>
                    <a:pt x="16219" y="771"/>
                  </a:cubicBezTo>
                  <a:cubicBezTo>
                    <a:pt x="17459" y="771"/>
                    <a:pt x="18698" y="1243"/>
                    <a:pt x="19642" y="2187"/>
                  </a:cubicBezTo>
                  <a:cubicBezTo>
                    <a:pt x="21529" y="4074"/>
                    <a:pt x="21529" y="7146"/>
                    <a:pt x="19642" y="9034"/>
                  </a:cubicBezTo>
                  <a:lnTo>
                    <a:pt x="13174" y="15501"/>
                  </a:lnTo>
                  <a:cubicBezTo>
                    <a:pt x="12255" y="16419"/>
                    <a:pt x="11019" y="16919"/>
                    <a:pt x="9751" y="16919"/>
                  </a:cubicBezTo>
                  <a:cubicBezTo>
                    <a:pt x="9380" y="16919"/>
                    <a:pt x="9007" y="16877"/>
                    <a:pt x="8637" y="16789"/>
                  </a:cubicBezTo>
                  <a:cubicBezTo>
                    <a:pt x="7004" y="16403"/>
                    <a:pt x="5687" y="15198"/>
                    <a:pt x="5157" y="13605"/>
                  </a:cubicBezTo>
                  <a:lnTo>
                    <a:pt x="8218" y="10545"/>
                  </a:lnTo>
                  <a:cubicBezTo>
                    <a:pt x="8631" y="10132"/>
                    <a:pt x="9186" y="9906"/>
                    <a:pt x="9758" y="9906"/>
                  </a:cubicBezTo>
                  <a:cubicBezTo>
                    <a:pt x="9902" y="9906"/>
                    <a:pt x="10047" y="9921"/>
                    <a:pt x="10191" y="9950"/>
                  </a:cubicBezTo>
                  <a:cubicBezTo>
                    <a:pt x="10908" y="10095"/>
                    <a:pt x="11503" y="10589"/>
                    <a:pt x="11779" y="11265"/>
                  </a:cubicBezTo>
                  <a:cubicBezTo>
                    <a:pt x="11838" y="11419"/>
                    <a:pt x="11984" y="11513"/>
                    <a:pt x="12139" y="11513"/>
                  </a:cubicBezTo>
                  <a:cubicBezTo>
                    <a:pt x="12187" y="11513"/>
                    <a:pt x="12237" y="11504"/>
                    <a:pt x="12284" y="11484"/>
                  </a:cubicBezTo>
                  <a:cubicBezTo>
                    <a:pt x="12483" y="11404"/>
                    <a:pt x="12579" y="11175"/>
                    <a:pt x="12493" y="10976"/>
                  </a:cubicBezTo>
                  <a:cubicBezTo>
                    <a:pt x="12122" y="10059"/>
                    <a:pt x="11314" y="9389"/>
                    <a:pt x="10345" y="9193"/>
                  </a:cubicBezTo>
                  <a:cubicBezTo>
                    <a:pt x="10150" y="9154"/>
                    <a:pt x="9954" y="9135"/>
                    <a:pt x="9759" y="9135"/>
                  </a:cubicBezTo>
                  <a:cubicBezTo>
                    <a:pt x="8984" y="9135"/>
                    <a:pt x="8231" y="9440"/>
                    <a:pt x="7672" y="10001"/>
                  </a:cubicBezTo>
                  <a:lnTo>
                    <a:pt x="4520" y="13152"/>
                  </a:lnTo>
                  <a:cubicBezTo>
                    <a:pt x="4465" y="13186"/>
                    <a:pt x="4417" y="13232"/>
                    <a:pt x="4385" y="13287"/>
                  </a:cubicBezTo>
                  <a:lnTo>
                    <a:pt x="1206" y="16467"/>
                  </a:lnTo>
                  <a:cubicBezTo>
                    <a:pt x="18" y="17614"/>
                    <a:pt x="1" y="19511"/>
                    <a:pt x="1168" y="20679"/>
                  </a:cubicBezTo>
                  <a:cubicBezTo>
                    <a:pt x="1745" y="21255"/>
                    <a:pt x="2500" y="21543"/>
                    <a:pt x="3254" y="21543"/>
                  </a:cubicBezTo>
                  <a:cubicBezTo>
                    <a:pt x="4027" y="21543"/>
                    <a:pt x="4799" y="21242"/>
                    <a:pt x="5379" y="20641"/>
                  </a:cubicBezTo>
                  <a:lnTo>
                    <a:pt x="7418" y="18603"/>
                  </a:lnTo>
                  <a:cubicBezTo>
                    <a:pt x="7583" y="18454"/>
                    <a:pt x="7592" y="18197"/>
                    <a:pt x="7435" y="18041"/>
                  </a:cubicBezTo>
                  <a:cubicBezTo>
                    <a:pt x="7360" y="17965"/>
                    <a:pt x="7262" y="17928"/>
                    <a:pt x="7163" y="17928"/>
                  </a:cubicBezTo>
                  <a:cubicBezTo>
                    <a:pt x="7057" y="17928"/>
                    <a:pt x="6950" y="17972"/>
                    <a:pt x="6873" y="18058"/>
                  </a:cubicBezTo>
                  <a:lnTo>
                    <a:pt x="4834" y="20096"/>
                  </a:lnTo>
                  <a:cubicBezTo>
                    <a:pt x="4408" y="20523"/>
                    <a:pt x="3850" y="20736"/>
                    <a:pt x="3292" y="20736"/>
                  </a:cubicBezTo>
                  <a:cubicBezTo>
                    <a:pt x="2734" y="20736"/>
                    <a:pt x="2176" y="20523"/>
                    <a:pt x="1750" y="20096"/>
                  </a:cubicBezTo>
                  <a:cubicBezTo>
                    <a:pt x="898" y="19246"/>
                    <a:pt x="898" y="17865"/>
                    <a:pt x="1750" y="17013"/>
                  </a:cubicBezTo>
                  <a:lnTo>
                    <a:pt x="4556" y="14206"/>
                  </a:lnTo>
                  <a:cubicBezTo>
                    <a:pt x="5268" y="15944"/>
                    <a:pt x="6802" y="17210"/>
                    <a:pt x="8645" y="17580"/>
                  </a:cubicBezTo>
                  <a:cubicBezTo>
                    <a:pt x="9013" y="17654"/>
                    <a:pt x="9383" y="17691"/>
                    <a:pt x="9751" y="17691"/>
                  </a:cubicBezTo>
                  <a:cubicBezTo>
                    <a:pt x="11224" y="17691"/>
                    <a:pt x="12656" y="17110"/>
                    <a:pt x="13719" y="16047"/>
                  </a:cubicBezTo>
                  <a:lnTo>
                    <a:pt x="20187" y="9580"/>
                  </a:lnTo>
                  <a:cubicBezTo>
                    <a:pt x="22374" y="7390"/>
                    <a:pt x="22374" y="3830"/>
                    <a:pt x="20187" y="1642"/>
                  </a:cubicBezTo>
                  <a:lnTo>
                    <a:pt x="20188" y="1642"/>
                  </a:lnTo>
                  <a:cubicBezTo>
                    <a:pt x="19093" y="548"/>
                    <a:pt x="17656" y="1"/>
                    <a:pt x="162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30"/>
          <p:cNvGrpSpPr/>
          <p:nvPr/>
        </p:nvGrpSpPr>
        <p:grpSpPr>
          <a:xfrm>
            <a:off x="1716956" y="1911204"/>
            <a:ext cx="447297" cy="444849"/>
            <a:chOff x="2004281" y="2687092"/>
            <a:chExt cx="447297" cy="444849"/>
          </a:xfrm>
        </p:grpSpPr>
        <p:sp>
          <p:nvSpPr>
            <p:cNvPr id="235" name="Google Shape;235;p30"/>
            <p:cNvSpPr/>
            <p:nvPr/>
          </p:nvSpPr>
          <p:spPr>
            <a:xfrm>
              <a:off x="2158662" y="2687092"/>
              <a:ext cx="140080" cy="140099"/>
            </a:xfrm>
            <a:custGeom>
              <a:rect b="b" l="l" r="r" t="t"/>
              <a:pathLst>
                <a:path extrusionOk="0" h="7612" w="7611">
                  <a:moveTo>
                    <a:pt x="3805" y="771"/>
                  </a:moveTo>
                  <a:lnTo>
                    <a:pt x="3805" y="773"/>
                  </a:lnTo>
                  <a:cubicBezTo>
                    <a:pt x="5478" y="773"/>
                    <a:pt x="6840" y="2133"/>
                    <a:pt x="6840" y="3807"/>
                  </a:cubicBezTo>
                  <a:cubicBezTo>
                    <a:pt x="6840" y="5479"/>
                    <a:pt x="5478" y="6840"/>
                    <a:pt x="3805" y="6840"/>
                  </a:cubicBezTo>
                  <a:cubicBezTo>
                    <a:pt x="2133" y="6840"/>
                    <a:pt x="771" y="5479"/>
                    <a:pt x="771" y="3805"/>
                  </a:cubicBezTo>
                  <a:cubicBezTo>
                    <a:pt x="771" y="2133"/>
                    <a:pt x="2131" y="771"/>
                    <a:pt x="3805" y="771"/>
                  </a:cubicBezTo>
                  <a:close/>
                  <a:moveTo>
                    <a:pt x="3805" y="0"/>
                  </a:moveTo>
                  <a:cubicBezTo>
                    <a:pt x="1707" y="0"/>
                    <a:pt x="0" y="1708"/>
                    <a:pt x="0" y="3807"/>
                  </a:cubicBezTo>
                  <a:cubicBezTo>
                    <a:pt x="0" y="5905"/>
                    <a:pt x="1706" y="7612"/>
                    <a:pt x="3805" y="7612"/>
                  </a:cubicBezTo>
                  <a:cubicBezTo>
                    <a:pt x="5903" y="7612"/>
                    <a:pt x="7611" y="5905"/>
                    <a:pt x="7611" y="3807"/>
                  </a:cubicBezTo>
                  <a:cubicBezTo>
                    <a:pt x="7611" y="1708"/>
                    <a:pt x="5903" y="0"/>
                    <a:pt x="38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2107478" y="2841362"/>
              <a:ext cx="242412" cy="128320"/>
            </a:xfrm>
            <a:custGeom>
              <a:rect b="b" l="l" r="r" t="t"/>
              <a:pathLst>
                <a:path extrusionOk="0" h="6972" w="13171">
                  <a:moveTo>
                    <a:pt x="6586" y="1"/>
                  </a:moveTo>
                  <a:cubicBezTo>
                    <a:pt x="2955" y="1"/>
                    <a:pt x="2" y="2955"/>
                    <a:pt x="2" y="6585"/>
                  </a:cubicBezTo>
                  <a:cubicBezTo>
                    <a:pt x="1" y="6798"/>
                    <a:pt x="174" y="6971"/>
                    <a:pt x="387" y="6971"/>
                  </a:cubicBezTo>
                  <a:lnTo>
                    <a:pt x="1930" y="6971"/>
                  </a:lnTo>
                  <a:cubicBezTo>
                    <a:pt x="2142" y="6971"/>
                    <a:pt x="2315" y="6798"/>
                    <a:pt x="2315" y="6585"/>
                  </a:cubicBezTo>
                  <a:cubicBezTo>
                    <a:pt x="2315" y="6373"/>
                    <a:pt x="2142" y="6200"/>
                    <a:pt x="1930" y="6200"/>
                  </a:cubicBezTo>
                  <a:lnTo>
                    <a:pt x="786" y="6200"/>
                  </a:lnTo>
                  <a:cubicBezTo>
                    <a:pt x="985" y="3173"/>
                    <a:pt x="3510" y="772"/>
                    <a:pt x="6586" y="772"/>
                  </a:cubicBezTo>
                  <a:cubicBezTo>
                    <a:pt x="9661" y="772"/>
                    <a:pt x="12187" y="3173"/>
                    <a:pt x="12386" y="6200"/>
                  </a:cubicBezTo>
                  <a:lnTo>
                    <a:pt x="3474" y="6200"/>
                  </a:lnTo>
                  <a:cubicBezTo>
                    <a:pt x="3260" y="6200"/>
                    <a:pt x="3087" y="6373"/>
                    <a:pt x="3087" y="6585"/>
                  </a:cubicBezTo>
                  <a:cubicBezTo>
                    <a:pt x="3087" y="6798"/>
                    <a:pt x="3260" y="6971"/>
                    <a:pt x="3474" y="6971"/>
                  </a:cubicBezTo>
                  <a:lnTo>
                    <a:pt x="12784" y="6971"/>
                  </a:lnTo>
                  <a:cubicBezTo>
                    <a:pt x="12998" y="6971"/>
                    <a:pt x="13170" y="6798"/>
                    <a:pt x="13170" y="6585"/>
                  </a:cubicBezTo>
                  <a:cubicBezTo>
                    <a:pt x="13170" y="2955"/>
                    <a:pt x="10217" y="1"/>
                    <a:pt x="6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2004281" y="2999204"/>
              <a:ext cx="142804" cy="132737"/>
            </a:xfrm>
            <a:custGeom>
              <a:rect b="b" l="l" r="r" t="t"/>
              <a:pathLst>
                <a:path extrusionOk="0" h="7212" w="7759">
                  <a:moveTo>
                    <a:pt x="3880" y="1222"/>
                  </a:moveTo>
                  <a:lnTo>
                    <a:pt x="4618" y="2637"/>
                  </a:lnTo>
                  <a:cubicBezTo>
                    <a:pt x="4674" y="2745"/>
                    <a:pt x="4777" y="2820"/>
                    <a:pt x="4897" y="2840"/>
                  </a:cubicBezTo>
                  <a:lnTo>
                    <a:pt x="6472" y="3105"/>
                  </a:lnTo>
                  <a:lnTo>
                    <a:pt x="5352" y="4244"/>
                  </a:lnTo>
                  <a:cubicBezTo>
                    <a:pt x="5268" y="4330"/>
                    <a:pt x="5228" y="4451"/>
                    <a:pt x="5246" y="4571"/>
                  </a:cubicBezTo>
                  <a:lnTo>
                    <a:pt x="5482" y="6151"/>
                  </a:lnTo>
                  <a:lnTo>
                    <a:pt x="4052" y="5439"/>
                  </a:lnTo>
                  <a:cubicBezTo>
                    <a:pt x="3998" y="5412"/>
                    <a:pt x="3939" y="5398"/>
                    <a:pt x="3880" y="5398"/>
                  </a:cubicBezTo>
                  <a:cubicBezTo>
                    <a:pt x="3821" y="5398"/>
                    <a:pt x="3762" y="5412"/>
                    <a:pt x="3707" y="5439"/>
                  </a:cubicBezTo>
                  <a:lnTo>
                    <a:pt x="2277" y="6151"/>
                  </a:lnTo>
                  <a:lnTo>
                    <a:pt x="2514" y="4571"/>
                  </a:lnTo>
                  <a:cubicBezTo>
                    <a:pt x="2532" y="4451"/>
                    <a:pt x="2492" y="4330"/>
                    <a:pt x="2408" y="4244"/>
                  </a:cubicBezTo>
                  <a:lnTo>
                    <a:pt x="1289" y="3105"/>
                  </a:lnTo>
                  <a:lnTo>
                    <a:pt x="2864" y="2840"/>
                  </a:lnTo>
                  <a:cubicBezTo>
                    <a:pt x="2983" y="2820"/>
                    <a:pt x="3086" y="2745"/>
                    <a:pt x="3141" y="2637"/>
                  </a:cubicBezTo>
                  <a:lnTo>
                    <a:pt x="3880" y="1222"/>
                  </a:lnTo>
                  <a:close/>
                  <a:moveTo>
                    <a:pt x="3880" y="0"/>
                  </a:moveTo>
                  <a:cubicBezTo>
                    <a:pt x="3744" y="0"/>
                    <a:pt x="3609" y="70"/>
                    <a:pt x="3538" y="208"/>
                  </a:cubicBezTo>
                  <a:lnTo>
                    <a:pt x="2546" y="2110"/>
                  </a:lnTo>
                  <a:lnTo>
                    <a:pt x="431" y="2464"/>
                  </a:lnTo>
                  <a:cubicBezTo>
                    <a:pt x="123" y="2517"/>
                    <a:pt x="1" y="2893"/>
                    <a:pt x="219" y="3115"/>
                  </a:cubicBezTo>
                  <a:lnTo>
                    <a:pt x="1721" y="4647"/>
                  </a:lnTo>
                  <a:lnTo>
                    <a:pt x="1406" y="6769"/>
                  </a:lnTo>
                  <a:cubicBezTo>
                    <a:pt x="1369" y="7014"/>
                    <a:pt x="1564" y="7211"/>
                    <a:pt x="1786" y="7211"/>
                  </a:cubicBezTo>
                  <a:cubicBezTo>
                    <a:pt x="1843" y="7211"/>
                    <a:pt x="1902" y="7198"/>
                    <a:pt x="1959" y="7170"/>
                  </a:cubicBezTo>
                  <a:lnTo>
                    <a:pt x="3879" y="6214"/>
                  </a:lnTo>
                  <a:lnTo>
                    <a:pt x="5800" y="7170"/>
                  </a:lnTo>
                  <a:cubicBezTo>
                    <a:pt x="5857" y="7198"/>
                    <a:pt x="5915" y="7211"/>
                    <a:pt x="5972" y="7211"/>
                  </a:cubicBezTo>
                  <a:cubicBezTo>
                    <a:pt x="6195" y="7211"/>
                    <a:pt x="6390" y="7014"/>
                    <a:pt x="6353" y="6768"/>
                  </a:cubicBezTo>
                  <a:lnTo>
                    <a:pt x="6038" y="4647"/>
                  </a:lnTo>
                  <a:lnTo>
                    <a:pt x="7540" y="3115"/>
                  </a:lnTo>
                  <a:cubicBezTo>
                    <a:pt x="7758" y="2893"/>
                    <a:pt x="7636" y="2517"/>
                    <a:pt x="7328" y="2464"/>
                  </a:cubicBezTo>
                  <a:lnTo>
                    <a:pt x="7328" y="2466"/>
                  </a:lnTo>
                  <a:lnTo>
                    <a:pt x="5213" y="2110"/>
                  </a:lnTo>
                  <a:lnTo>
                    <a:pt x="4221" y="208"/>
                  </a:lnTo>
                  <a:cubicBezTo>
                    <a:pt x="4150" y="70"/>
                    <a:pt x="4015" y="0"/>
                    <a:pt x="38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a:off x="2157300" y="2999204"/>
              <a:ext cx="142804" cy="132737"/>
            </a:xfrm>
            <a:custGeom>
              <a:rect b="b" l="l" r="r" t="t"/>
              <a:pathLst>
                <a:path extrusionOk="0" h="7212" w="7759">
                  <a:moveTo>
                    <a:pt x="3879" y="1220"/>
                  </a:moveTo>
                  <a:lnTo>
                    <a:pt x="4617" y="2637"/>
                  </a:lnTo>
                  <a:cubicBezTo>
                    <a:pt x="4673" y="2745"/>
                    <a:pt x="4777" y="2819"/>
                    <a:pt x="4896" y="2839"/>
                  </a:cubicBezTo>
                  <a:lnTo>
                    <a:pt x="6471" y="3103"/>
                  </a:lnTo>
                  <a:lnTo>
                    <a:pt x="5351" y="4244"/>
                  </a:lnTo>
                  <a:cubicBezTo>
                    <a:pt x="5267" y="4330"/>
                    <a:pt x="5228" y="4451"/>
                    <a:pt x="5245" y="4571"/>
                  </a:cubicBezTo>
                  <a:lnTo>
                    <a:pt x="5481" y="6151"/>
                  </a:lnTo>
                  <a:lnTo>
                    <a:pt x="4052" y="5439"/>
                  </a:lnTo>
                  <a:cubicBezTo>
                    <a:pt x="3998" y="5412"/>
                    <a:pt x="3938" y="5399"/>
                    <a:pt x="3879" y="5399"/>
                  </a:cubicBezTo>
                  <a:cubicBezTo>
                    <a:pt x="3821" y="5399"/>
                    <a:pt x="3762" y="5412"/>
                    <a:pt x="3708" y="5439"/>
                  </a:cubicBezTo>
                  <a:lnTo>
                    <a:pt x="2278" y="6151"/>
                  </a:lnTo>
                  <a:lnTo>
                    <a:pt x="2513" y="4571"/>
                  </a:lnTo>
                  <a:cubicBezTo>
                    <a:pt x="2532" y="4451"/>
                    <a:pt x="2493" y="4330"/>
                    <a:pt x="2407" y="4244"/>
                  </a:cubicBezTo>
                  <a:lnTo>
                    <a:pt x="1288" y="3103"/>
                  </a:lnTo>
                  <a:lnTo>
                    <a:pt x="2863" y="2839"/>
                  </a:lnTo>
                  <a:cubicBezTo>
                    <a:pt x="2982" y="2819"/>
                    <a:pt x="3085" y="2745"/>
                    <a:pt x="3140" y="2637"/>
                  </a:cubicBezTo>
                  <a:lnTo>
                    <a:pt x="3879" y="1220"/>
                  </a:lnTo>
                  <a:close/>
                  <a:moveTo>
                    <a:pt x="3879" y="0"/>
                  </a:moveTo>
                  <a:cubicBezTo>
                    <a:pt x="3744" y="0"/>
                    <a:pt x="3609" y="70"/>
                    <a:pt x="3537" y="208"/>
                  </a:cubicBezTo>
                  <a:lnTo>
                    <a:pt x="2545" y="2110"/>
                  </a:lnTo>
                  <a:lnTo>
                    <a:pt x="430" y="2464"/>
                  </a:lnTo>
                  <a:cubicBezTo>
                    <a:pt x="122" y="2517"/>
                    <a:pt x="0" y="2893"/>
                    <a:pt x="218" y="3115"/>
                  </a:cubicBezTo>
                  <a:lnTo>
                    <a:pt x="1722" y="4647"/>
                  </a:lnTo>
                  <a:lnTo>
                    <a:pt x="1405" y="6769"/>
                  </a:lnTo>
                  <a:cubicBezTo>
                    <a:pt x="1368" y="7014"/>
                    <a:pt x="1564" y="7211"/>
                    <a:pt x="1786" y="7211"/>
                  </a:cubicBezTo>
                  <a:cubicBezTo>
                    <a:pt x="1843" y="7211"/>
                    <a:pt x="1902" y="7198"/>
                    <a:pt x="1959" y="7170"/>
                  </a:cubicBezTo>
                  <a:lnTo>
                    <a:pt x="3879" y="6214"/>
                  </a:lnTo>
                  <a:lnTo>
                    <a:pt x="5799" y="7170"/>
                  </a:lnTo>
                  <a:cubicBezTo>
                    <a:pt x="5856" y="7198"/>
                    <a:pt x="5915" y="7211"/>
                    <a:pt x="5972" y="7211"/>
                  </a:cubicBezTo>
                  <a:cubicBezTo>
                    <a:pt x="6194" y="7211"/>
                    <a:pt x="6389" y="7014"/>
                    <a:pt x="6353" y="6768"/>
                  </a:cubicBezTo>
                  <a:lnTo>
                    <a:pt x="6037" y="4647"/>
                  </a:lnTo>
                  <a:lnTo>
                    <a:pt x="7539" y="3115"/>
                  </a:lnTo>
                  <a:cubicBezTo>
                    <a:pt x="7759" y="2893"/>
                    <a:pt x="7635" y="2517"/>
                    <a:pt x="7329" y="2464"/>
                  </a:cubicBezTo>
                  <a:lnTo>
                    <a:pt x="7329" y="2466"/>
                  </a:lnTo>
                  <a:lnTo>
                    <a:pt x="5212" y="2110"/>
                  </a:lnTo>
                  <a:lnTo>
                    <a:pt x="4220" y="208"/>
                  </a:lnTo>
                  <a:cubicBezTo>
                    <a:pt x="4149" y="70"/>
                    <a:pt x="4014" y="0"/>
                    <a:pt x="3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a:off x="2310301" y="2999204"/>
              <a:ext cx="141277" cy="132737"/>
            </a:xfrm>
            <a:custGeom>
              <a:rect b="b" l="l" r="r" t="t"/>
              <a:pathLst>
                <a:path extrusionOk="0" h="7212" w="7676">
                  <a:moveTo>
                    <a:pt x="3881" y="1220"/>
                  </a:moveTo>
                  <a:lnTo>
                    <a:pt x="4618" y="2637"/>
                  </a:lnTo>
                  <a:cubicBezTo>
                    <a:pt x="4675" y="2745"/>
                    <a:pt x="4778" y="2819"/>
                    <a:pt x="4897" y="2839"/>
                  </a:cubicBezTo>
                  <a:lnTo>
                    <a:pt x="6472" y="3103"/>
                  </a:lnTo>
                  <a:lnTo>
                    <a:pt x="5352" y="4244"/>
                  </a:lnTo>
                  <a:cubicBezTo>
                    <a:pt x="5267" y="4330"/>
                    <a:pt x="5228" y="4451"/>
                    <a:pt x="5246" y="4571"/>
                  </a:cubicBezTo>
                  <a:lnTo>
                    <a:pt x="5482" y="6151"/>
                  </a:lnTo>
                  <a:lnTo>
                    <a:pt x="4052" y="5438"/>
                  </a:lnTo>
                  <a:cubicBezTo>
                    <a:pt x="3998" y="5411"/>
                    <a:pt x="3939" y="5397"/>
                    <a:pt x="3880" y="5397"/>
                  </a:cubicBezTo>
                  <a:cubicBezTo>
                    <a:pt x="3821" y="5397"/>
                    <a:pt x="3763" y="5411"/>
                    <a:pt x="3708" y="5438"/>
                  </a:cubicBezTo>
                  <a:lnTo>
                    <a:pt x="2278" y="6151"/>
                  </a:lnTo>
                  <a:lnTo>
                    <a:pt x="2515" y="4571"/>
                  </a:lnTo>
                  <a:cubicBezTo>
                    <a:pt x="2532" y="4451"/>
                    <a:pt x="2493" y="4330"/>
                    <a:pt x="2409" y="4244"/>
                  </a:cubicBezTo>
                  <a:lnTo>
                    <a:pt x="1289" y="3103"/>
                  </a:lnTo>
                  <a:lnTo>
                    <a:pt x="2865" y="2839"/>
                  </a:lnTo>
                  <a:cubicBezTo>
                    <a:pt x="2984" y="2819"/>
                    <a:pt x="3087" y="2745"/>
                    <a:pt x="3143" y="2637"/>
                  </a:cubicBezTo>
                  <a:lnTo>
                    <a:pt x="3881" y="1220"/>
                  </a:lnTo>
                  <a:close/>
                  <a:moveTo>
                    <a:pt x="3879" y="0"/>
                  </a:moveTo>
                  <a:cubicBezTo>
                    <a:pt x="3744" y="0"/>
                    <a:pt x="3609" y="70"/>
                    <a:pt x="3537" y="208"/>
                  </a:cubicBezTo>
                  <a:lnTo>
                    <a:pt x="2547" y="2110"/>
                  </a:lnTo>
                  <a:lnTo>
                    <a:pt x="430" y="2464"/>
                  </a:lnTo>
                  <a:cubicBezTo>
                    <a:pt x="122" y="2517"/>
                    <a:pt x="0" y="2893"/>
                    <a:pt x="219" y="3115"/>
                  </a:cubicBezTo>
                  <a:lnTo>
                    <a:pt x="1722" y="4647"/>
                  </a:lnTo>
                  <a:lnTo>
                    <a:pt x="1406" y="6769"/>
                  </a:lnTo>
                  <a:cubicBezTo>
                    <a:pt x="1369" y="7014"/>
                    <a:pt x="1564" y="7211"/>
                    <a:pt x="1786" y="7211"/>
                  </a:cubicBezTo>
                  <a:cubicBezTo>
                    <a:pt x="1843" y="7211"/>
                    <a:pt x="1902" y="7198"/>
                    <a:pt x="1959" y="7170"/>
                  </a:cubicBezTo>
                  <a:lnTo>
                    <a:pt x="3879" y="6214"/>
                  </a:lnTo>
                  <a:lnTo>
                    <a:pt x="5800" y="7170"/>
                  </a:lnTo>
                  <a:cubicBezTo>
                    <a:pt x="5857" y="7198"/>
                    <a:pt x="5916" y="7211"/>
                    <a:pt x="5973" y="7211"/>
                  </a:cubicBezTo>
                  <a:cubicBezTo>
                    <a:pt x="6195" y="7211"/>
                    <a:pt x="6390" y="7014"/>
                    <a:pt x="6353" y="6768"/>
                  </a:cubicBezTo>
                  <a:lnTo>
                    <a:pt x="6037" y="4647"/>
                  </a:lnTo>
                  <a:lnTo>
                    <a:pt x="7539" y="3115"/>
                  </a:lnTo>
                  <a:cubicBezTo>
                    <a:pt x="7641" y="3013"/>
                    <a:pt x="7676" y="2862"/>
                    <a:pt x="7631" y="2726"/>
                  </a:cubicBezTo>
                  <a:lnTo>
                    <a:pt x="7631" y="2726"/>
                  </a:lnTo>
                  <a:lnTo>
                    <a:pt x="7632" y="2727"/>
                  </a:lnTo>
                  <a:cubicBezTo>
                    <a:pt x="7587" y="2591"/>
                    <a:pt x="7470" y="2489"/>
                    <a:pt x="7329" y="2466"/>
                  </a:cubicBezTo>
                  <a:lnTo>
                    <a:pt x="5214" y="2110"/>
                  </a:lnTo>
                  <a:lnTo>
                    <a:pt x="4222" y="208"/>
                  </a:lnTo>
                  <a:cubicBezTo>
                    <a:pt x="4149" y="70"/>
                    <a:pt x="4014" y="0"/>
                    <a:pt x="3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p:nvPr/>
          </p:nvSpPr>
          <p:spPr>
            <a:xfrm>
              <a:off x="2201840" y="2766472"/>
              <a:ext cx="53724" cy="22859"/>
            </a:xfrm>
            <a:custGeom>
              <a:rect b="b" l="l" r="r" t="t"/>
              <a:pathLst>
                <a:path extrusionOk="0" h="1242" w="2919">
                  <a:moveTo>
                    <a:pt x="431" y="0"/>
                  </a:moveTo>
                  <a:cubicBezTo>
                    <a:pt x="341" y="0"/>
                    <a:pt x="251" y="31"/>
                    <a:pt x="177" y="95"/>
                  </a:cubicBezTo>
                  <a:cubicBezTo>
                    <a:pt x="16" y="234"/>
                    <a:pt x="0" y="478"/>
                    <a:pt x="140" y="639"/>
                  </a:cubicBezTo>
                  <a:cubicBezTo>
                    <a:pt x="471" y="1021"/>
                    <a:pt x="953" y="1242"/>
                    <a:pt x="1459" y="1242"/>
                  </a:cubicBezTo>
                  <a:cubicBezTo>
                    <a:pt x="1965" y="1242"/>
                    <a:pt x="2447" y="1021"/>
                    <a:pt x="2779" y="639"/>
                  </a:cubicBezTo>
                  <a:cubicBezTo>
                    <a:pt x="2918" y="478"/>
                    <a:pt x="2901" y="234"/>
                    <a:pt x="2740" y="95"/>
                  </a:cubicBezTo>
                  <a:cubicBezTo>
                    <a:pt x="2667" y="31"/>
                    <a:pt x="2577" y="0"/>
                    <a:pt x="2487" y="0"/>
                  </a:cubicBezTo>
                  <a:cubicBezTo>
                    <a:pt x="2380" y="0"/>
                    <a:pt x="2273" y="45"/>
                    <a:pt x="2197" y="133"/>
                  </a:cubicBezTo>
                  <a:cubicBezTo>
                    <a:pt x="2002" y="358"/>
                    <a:pt x="1730" y="470"/>
                    <a:pt x="1459" y="470"/>
                  </a:cubicBezTo>
                  <a:cubicBezTo>
                    <a:pt x="1187" y="470"/>
                    <a:pt x="916" y="358"/>
                    <a:pt x="722" y="133"/>
                  </a:cubicBezTo>
                  <a:cubicBezTo>
                    <a:pt x="645" y="45"/>
                    <a:pt x="538" y="0"/>
                    <a:pt x="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31"/>
          <p:cNvSpPr txBox="1"/>
          <p:nvPr>
            <p:ph type="title"/>
          </p:nvPr>
        </p:nvSpPr>
        <p:spPr>
          <a:xfrm>
            <a:off x="2116650" y="3664775"/>
            <a:ext cx="4910700" cy="97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solidFill>
                  <a:srgbClr val="49A178"/>
                </a:solidFill>
              </a:rPr>
              <a:t>Ce ne dorim? </a:t>
            </a:r>
            <a:endParaRPr sz="4400">
              <a:solidFill>
                <a:srgbClr val="49A178"/>
              </a:solidFill>
            </a:endParaRPr>
          </a:p>
          <a:p>
            <a:pPr indent="0" lvl="0" marL="0" rtl="0" algn="ctr">
              <a:spcBef>
                <a:spcPts val="0"/>
              </a:spcBef>
              <a:spcAft>
                <a:spcPts val="0"/>
              </a:spcAft>
              <a:buNone/>
            </a:pPr>
            <a:r>
              <a:rPr lang="en" sz="3200">
                <a:solidFill>
                  <a:srgbClr val="49A178"/>
                </a:solidFill>
              </a:rPr>
              <a:t>~Fluxul comunicarii asertive~</a:t>
            </a:r>
            <a:endParaRPr sz="3200">
              <a:solidFill>
                <a:srgbClr val="49A17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rot="-5400000">
            <a:off x="6061450" y="2082000"/>
            <a:ext cx="4949100" cy="78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Comunicarea - </a:t>
            </a:r>
            <a:r>
              <a:rPr lang="en" sz="1200">
                <a:latin typeface="Nunito"/>
                <a:ea typeface="Nunito"/>
                <a:cs typeface="Nunito"/>
                <a:sym typeface="Nunito"/>
              </a:rPr>
              <a:t>actiunea de a transmite ceva celui de langa noi sau  modalitatea de a interactiona cu ceilalti. </a:t>
            </a:r>
            <a:endParaRPr sz="1200">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t/>
            </a:r>
            <a:endParaRPr sz="1200">
              <a:latin typeface="Nunito"/>
              <a:ea typeface="Nunito"/>
              <a:cs typeface="Nunito"/>
              <a:sym typeface="Nunito"/>
            </a:endParaRPr>
          </a:p>
          <a:p>
            <a:pPr indent="0" lvl="0" marL="0" rtl="0" algn="ctr">
              <a:spcBef>
                <a:spcPts val="0"/>
              </a:spcBef>
              <a:spcAft>
                <a:spcPts val="0"/>
              </a:spcAft>
              <a:buNone/>
            </a:pPr>
            <a:r>
              <a:t/>
            </a:r>
            <a:endParaRPr/>
          </a:p>
        </p:txBody>
      </p:sp>
      <p:sp>
        <p:nvSpPr>
          <p:cNvPr id="251" name="Google Shape;251;p32"/>
          <p:cNvSpPr txBox="1"/>
          <p:nvPr>
            <p:ph idx="2" type="title"/>
          </p:nvPr>
        </p:nvSpPr>
        <p:spPr>
          <a:xfrm>
            <a:off x="1258625" y="1192350"/>
            <a:ext cx="21600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Comunicarea agresiva</a:t>
            </a:r>
            <a:endParaRPr/>
          </a:p>
        </p:txBody>
      </p:sp>
      <p:sp>
        <p:nvSpPr>
          <p:cNvPr id="252" name="Google Shape;252;p32"/>
          <p:cNvSpPr txBox="1"/>
          <p:nvPr>
            <p:ph idx="1" type="subTitle"/>
          </p:nvPr>
        </p:nvSpPr>
        <p:spPr>
          <a:xfrm>
            <a:off x="1045825" y="1902363"/>
            <a:ext cx="27369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Manipulare. Persoana vrea ca ceilalți să facă ceea ce aceasta dorește prin inducerea vinovăției sau folosind intimidarea și tactici de control</a:t>
            </a:r>
            <a:endParaRPr sz="1200"/>
          </a:p>
        </p:txBody>
      </p:sp>
      <p:sp>
        <p:nvSpPr>
          <p:cNvPr id="253" name="Google Shape;253;p32"/>
          <p:cNvSpPr txBox="1"/>
          <p:nvPr>
            <p:ph idx="3" type="title"/>
          </p:nvPr>
        </p:nvSpPr>
        <p:spPr>
          <a:xfrm>
            <a:off x="4921378" y="1192350"/>
            <a:ext cx="21600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Comunicarea pasiva</a:t>
            </a:r>
            <a:endParaRPr/>
          </a:p>
        </p:txBody>
      </p:sp>
      <p:sp>
        <p:nvSpPr>
          <p:cNvPr id="254" name="Google Shape;254;p32"/>
          <p:cNvSpPr txBox="1"/>
          <p:nvPr>
            <p:ph idx="4" type="subTitle"/>
          </p:nvPr>
        </p:nvSpPr>
        <p:spPr>
          <a:xfrm>
            <a:off x="4829525" y="1844300"/>
            <a:ext cx="24264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E</a:t>
            </a:r>
            <a:r>
              <a:rPr lang="en" sz="1300"/>
              <a:t>vitarea conflictului. Persoana nu pune intrebari, prefera sa ramana in umbra.</a:t>
            </a:r>
            <a:endParaRPr sz="1300"/>
          </a:p>
        </p:txBody>
      </p:sp>
      <p:sp>
        <p:nvSpPr>
          <p:cNvPr id="255" name="Google Shape;255;p32"/>
          <p:cNvSpPr txBox="1"/>
          <p:nvPr>
            <p:ph idx="5" type="title"/>
          </p:nvPr>
        </p:nvSpPr>
        <p:spPr>
          <a:xfrm>
            <a:off x="1258625" y="3479825"/>
            <a:ext cx="21600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accent6"/>
                </a:solidFill>
              </a:rPr>
              <a:t>Comunicarea asertiva</a:t>
            </a:r>
            <a:endParaRPr b="1">
              <a:solidFill>
                <a:schemeClr val="accent6"/>
              </a:solidFill>
            </a:endParaRPr>
          </a:p>
        </p:txBody>
      </p:sp>
      <p:sp>
        <p:nvSpPr>
          <p:cNvPr id="256" name="Google Shape;256;p32"/>
          <p:cNvSpPr txBox="1"/>
          <p:nvPr>
            <p:ph idx="6" type="subTitle"/>
          </p:nvPr>
        </p:nvSpPr>
        <p:spPr>
          <a:xfrm>
            <a:off x="1258625" y="4200897"/>
            <a:ext cx="21600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Exprimarea clara si directa a intentiilor sau emotiilor, tinand cont de opiniile si emotiile celuilalt.</a:t>
            </a:r>
            <a:endParaRPr sz="1200"/>
          </a:p>
        </p:txBody>
      </p:sp>
      <p:sp>
        <p:nvSpPr>
          <p:cNvPr id="257" name="Google Shape;257;p32"/>
          <p:cNvSpPr txBox="1"/>
          <p:nvPr>
            <p:ph idx="7" type="title"/>
          </p:nvPr>
        </p:nvSpPr>
        <p:spPr>
          <a:xfrm>
            <a:off x="4829515" y="3439300"/>
            <a:ext cx="21600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Comunicarea pasiv-agresiva</a:t>
            </a:r>
            <a:endParaRPr/>
          </a:p>
        </p:txBody>
      </p:sp>
      <p:sp>
        <p:nvSpPr>
          <p:cNvPr id="258" name="Google Shape;258;p32"/>
          <p:cNvSpPr txBox="1"/>
          <p:nvPr>
            <p:ph idx="8" type="subTitle"/>
          </p:nvPr>
        </p:nvSpPr>
        <p:spPr>
          <a:xfrm>
            <a:off x="4627474" y="4098950"/>
            <a:ext cx="2564100" cy="7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Persoana evită confruntarea directă, dar intenționeză să obțină ceea ce dorește folosind manipularea.</a:t>
            </a:r>
            <a:endParaRPr sz="1300"/>
          </a:p>
        </p:txBody>
      </p:sp>
      <p:sp>
        <p:nvSpPr>
          <p:cNvPr id="259" name="Google Shape;259;p32"/>
          <p:cNvSpPr/>
          <p:nvPr/>
        </p:nvSpPr>
        <p:spPr>
          <a:xfrm>
            <a:off x="1964525" y="526700"/>
            <a:ext cx="748200" cy="748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2"/>
          <p:cNvSpPr/>
          <p:nvPr/>
        </p:nvSpPr>
        <p:spPr>
          <a:xfrm>
            <a:off x="5535425" y="526700"/>
            <a:ext cx="748200" cy="748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2"/>
          <p:cNvSpPr/>
          <p:nvPr/>
        </p:nvSpPr>
        <p:spPr>
          <a:xfrm>
            <a:off x="1964525" y="2691100"/>
            <a:ext cx="748200" cy="748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2"/>
          <p:cNvSpPr/>
          <p:nvPr/>
        </p:nvSpPr>
        <p:spPr>
          <a:xfrm>
            <a:off x="5535425" y="2691100"/>
            <a:ext cx="748200" cy="748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 name="Google Shape;263;p32"/>
          <p:cNvGrpSpPr/>
          <p:nvPr/>
        </p:nvGrpSpPr>
        <p:grpSpPr>
          <a:xfrm>
            <a:off x="5687094" y="2858271"/>
            <a:ext cx="444867" cy="413873"/>
            <a:chOff x="3186894" y="2704558"/>
            <a:chExt cx="444867" cy="413873"/>
          </a:xfrm>
        </p:grpSpPr>
        <p:sp>
          <p:nvSpPr>
            <p:cNvPr id="264" name="Google Shape;264;p32"/>
            <p:cNvSpPr/>
            <p:nvPr/>
          </p:nvSpPr>
          <p:spPr>
            <a:xfrm>
              <a:off x="3186894" y="2704558"/>
              <a:ext cx="444867" cy="413873"/>
            </a:xfrm>
            <a:custGeom>
              <a:rect b="b" l="l" r="r" t="t"/>
              <a:pathLst>
                <a:path extrusionOk="0" h="22487" w="24171">
                  <a:moveTo>
                    <a:pt x="23253" y="772"/>
                  </a:moveTo>
                  <a:cubicBezTo>
                    <a:pt x="23332" y="773"/>
                    <a:pt x="23398" y="837"/>
                    <a:pt x="23399" y="918"/>
                  </a:cubicBezTo>
                  <a:lnTo>
                    <a:pt x="23399" y="17848"/>
                  </a:lnTo>
                  <a:cubicBezTo>
                    <a:pt x="23398" y="17928"/>
                    <a:pt x="23334" y="17991"/>
                    <a:pt x="23253" y="17993"/>
                  </a:cubicBezTo>
                  <a:lnTo>
                    <a:pt x="918" y="17993"/>
                  </a:lnTo>
                  <a:cubicBezTo>
                    <a:pt x="838" y="17991"/>
                    <a:pt x="773" y="17928"/>
                    <a:pt x="771" y="17848"/>
                  </a:cubicBezTo>
                  <a:lnTo>
                    <a:pt x="771" y="918"/>
                  </a:lnTo>
                  <a:cubicBezTo>
                    <a:pt x="773" y="838"/>
                    <a:pt x="838" y="773"/>
                    <a:pt x="918" y="772"/>
                  </a:cubicBezTo>
                  <a:close/>
                  <a:moveTo>
                    <a:pt x="14057" y="18764"/>
                  </a:moveTo>
                  <a:lnTo>
                    <a:pt x="14057" y="21715"/>
                  </a:lnTo>
                  <a:lnTo>
                    <a:pt x="10114" y="21715"/>
                  </a:lnTo>
                  <a:lnTo>
                    <a:pt x="10114" y="18764"/>
                  </a:lnTo>
                  <a:close/>
                  <a:moveTo>
                    <a:pt x="918" y="1"/>
                  </a:moveTo>
                  <a:cubicBezTo>
                    <a:pt x="411" y="1"/>
                    <a:pt x="0" y="412"/>
                    <a:pt x="0" y="918"/>
                  </a:cubicBezTo>
                  <a:lnTo>
                    <a:pt x="0" y="17848"/>
                  </a:lnTo>
                  <a:cubicBezTo>
                    <a:pt x="2" y="18353"/>
                    <a:pt x="411" y="18764"/>
                    <a:pt x="918" y="18764"/>
                  </a:cubicBezTo>
                  <a:lnTo>
                    <a:pt x="9341" y="18764"/>
                  </a:lnTo>
                  <a:lnTo>
                    <a:pt x="9341" y="21715"/>
                  </a:lnTo>
                  <a:lnTo>
                    <a:pt x="5704" y="21715"/>
                  </a:lnTo>
                  <a:cubicBezTo>
                    <a:pt x="5491" y="21715"/>
                    <a:pt x="5318" y="21888"/>
                    <a:pt x="5318" y="22102"/>
                  </a:cubicBezTo>
                  <a:cubicBezTo>
                    <a:pt x="5318" y="22313"/>
                    <a:pt x="5491" y="22486"/>
                    <a:pt x="5704" y="22486"/>
                  </a:cubicBezTo>
                  <a:lnTo>
                    <a:pt x="18466" y="22486"/>
                  </a:lnTo>
                  <a:cubicBezTo>
                    <a:pt x="18679" y="22486"/>
                    <a:pt x="18852" y="22313"/>
                    <a:pt x="18852" y="22102"/>
                  </a:cubicBezTo>
                  <a:cubicBezTo>
                    <a:pt x="18852" y="21888"/>
                    <a:pt x="18679" y="21715"/>
                    <a:pt x="18466" y="21715"/>
                  </a:cubicBezTo>
                  <a:lnTo>
                    <a:pt x="14829" y="21715"/>
                  </a:lnTo>
                  <a:lnTo>
                    <a:pt x="14829" y="18764"/>
                  </a:lnTo>
                  <a:lnTo>
                    <a:pt x="23253" y="18764"/>
                  </a:lnTo>
                  <a:cubicBezTo>
                    <a:pt x="23758" y="18764"/>
                    <a:pt x="24169" y="18353"/>
                    <a:pt x="24170" y="17848"/>
                  </a:cubicBezTo>
                  <a:lnTo>
                    <a:pt x="24170" y="918"/>
                  </a:lnTo>
                  <a:cubicBezTo>
                    <a:pt x="24169" y="412"/>
                    <a:pt x="23758" y="1"/>
                    <a:pt x="232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p:nvPr/>
          </p:nvSpPr>
          <p:spPr>
            <a:xfrm>
              <a:off x="3216416" y="2977964"/>
              <a:ext cx="385806" cy="14209"/>
            </a:xfrm>
            <a:custGeom>
              <a:rect b="b" l="l" r="r" t="t"/>
              <a:pathLst>
                <a:path extrusionOk="0" h="772" w="20962">
                  <a:moveTo>
                    <a:pt x="378" y="1"/>
                  </a:moveTo>
                  <a:cubicBezTo>
                    <a:pt x="168" y="5"/>
                    <a:pt x="1" y="176"/>
                    <a:pt x="1" y="387"/>
                  </a:cubicBezTo>
                  <a:cubicBezTo>
                    <a:pt x="1" y="596"/>
                    <a:pt x="168" y="767"/>
                    <a:pt x="378" y="771"/>
                  </a:cubicBezTo>
                  <a:lnTo>
                    <a:pt x="20584" y="771"/>
                  </a:lnTo>
                  <a:cubicBezTo>
                    <a:pt x="20795" y="767"/>
                    <a:pt x="20962" y="596"/>
                    <a:pt x="20962" y="387"/>
                  </a:cubicBezTo>
                  <a:cubicBezTo>
                    <a:pt x="20962" y="176"/>
                    <a:pt x="20795" y="5"/>
                    <a:pt x="20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2"/>
            <p:cNvSpPr/>
            <p:nvPr/>
          </p:nvSpPr>
          <p:spPr>
            <a:xfrm>
              <a:off x="3229299" y="2742399"/>
              <a:ext cx="360057" cy="211934"/>
            </a:xfrm>
            <a:custGeom>
              <a:rect b="b" l="l" r="r" t="t"/>
              <a:pathLst>
                <a:path extrusionOk="0" h="11515" w="19563">
                  <a:moveTo>
                    <a:pt x="5874" y="1535"/>
                  </a:moveTo>
                  <a:cubicBezTo>
                    <a:pt x="4738" y="2588"/>
                    <a:pt x="4025" y="4092"/>
                    <a:pt x="4025" y="5758"/>
                  </a:cubicBezTo>
                  <a:cubicBezTo>
                    <a:pt x="4025" y="7426"/>
                    <a:pt x="4738" y="8929"/>
                    <a:pt x="5874" y="9982"/>
                  </a:cubicBezTo>
                  <a:cubicBezTo>
                    <a:pt x="3823" y="9154"/>
                    <a:pt x="2046" y="7686"/>
                    <a:pt x="854" y="5758"/>
                  </a:cubicBezTo>
                  <a:cubicBezTo>
                    <a:pt x="2044" y="3830"/>
                    <a:pt x="3823" y="2363"/>
                    <a:pt x="5874" y="1535"/>
                  </a:cubicBezTo>
                  <a:close/>
                  <a:moveTo>
                    <a:pt x="13688" y="1535"/>
                  </a:moveTo>
                  <a:cubicBezTo>
                    <a:pt x="15739" y="2363"/>
                    <a:pt x="17516" y="3830"/>
                    <a:pt x="18708" y="5758"/>
                  </a:cubicBezTo>
                  <a:cubicBezTo>
                    <a:pt x="17516" y="7686"/>
                    <a:pt x="15739" y="9154"/>
                    <a:pt x="13688" y="9982"/>
                  </a:cubicBezTo>
                  <a:cubicBezTo>
                    <a:pt x="14825" y="8929"/>
                    <a:pt x="15538" y="7425"/>
                    <a:pt x="15538" y="5758"/>
                  </a:cubicBezTo>
                  <a:cubicBezTo>
                    <a:pt x="15538" y="4092"/>
                    <a:pt x="14825" y="2588"/>
                    <a:pt x="13688" y="1535"/>
                  </a:cubicBezTo>
                  <a:close/>
                  <a:moveTo>
                    <a:pt x="9781" y="773"/>
                  </a:moveTo>
                  <a:cubicBezTo>
                    <a:pt x="9831" y="773"/>
                    <a:pt x="9881" y="774"/>
                    <a:pt x="9931" y="776"/>
                  </a:cubicBezTo>
                  <a:cubicBezTo>
                    <a:pt x="12611" y="856"/>
                    <a:pt x="14765" y="3059"/>
                    <a:pt x="14765" y="5758"/>
                  </a:cubicBezTo>
                  <a:cubicBezTo>
                    <a:pt x="14765" y="8456"/>
                    <a:pt x="12611" y="10660"/>
                    <a:pt x="9931" y="10739"/>
                  </a:cubicBezTo>
                  <a:cubicBezTo>
                    <a:pt x="9881" y="10739"/>
                    <a:pt x="9832" y="10742"/>
                    <a:pt x="9781" y="10742"/>
                  </a:cubicBezTo>
                  <a:cubicBezTo>
                    <a:pt x="9730" y="10742"/>
                    <a:pt x="9681" y="10741"/>
                    <a:pt x="9630" y="10739"/>
                  </a:cubicBezTo>
                  <a:cubicBezTo>
                    <a:pt x="6952" y="10660"/>
                    <a:pt x="4796" y="8456"/>
                    <a:pt x="4796" y="5758"/>
                  </a:cubicBezTo>
                  <a:cubicBezTo>
                    <a:pt x="4796" y="3059"/>
                    <a:pt x="6952" y="856"/>
                    <a:pt x="9630" y="776"/>
                  </a:cubicBezTo>
                  <a:cubicBezTo>
                    <a:pt x="9681" y="776"/>
                    <a:pt x="9730" y="773"/>
                    <a:pt x="9781" y="773"/>
                  </a:cubicBezTo>
                  <a:close/>
                  <a:moveTo>
                    <a:pt x="9781" y="0"/>
                  </a:moveTo>
                  <a:cubicBezTo>
                    <a:pt x="5787" y="0"/>
                    <a:pt x="2092" y="2117"/>
                    <a:pt x="71" y="5562"/>
                  </a:cubicBezTo>
                  <a:cubicBezTo>
                    <a:pt x="0" y="5683"/>
                    <a:pt x="0" y="5832"/>
                    <a:pt x="71" y="5953"/>
                  </a:cubicBezTo>
                  <a:cubicBezTo>
                    <a:pt x="1051" y="7618"/>
                    <a:pt x="2441" y="9005"/>
                    <a:pt x="4107" y="9980"/>
                  </a:cubicBezTo>
                  <a:cubicBezTo>
                    <a:pt x="5844" y="10994"/>
                    <a:pt x="7804" y="11514"/>
                    <a:pt x="9781" y="11514"/>
                  </a:cubicBezTo>
                  <a:cubicBezTo>
                    <a:pt x="10735" y="11514"/>
                    <a:pt x="11694" y="11393"/>
                    <a:pt x="12633" y="11147"/>
                  </a:cubicBezTo>
                  <a:cubicBezTo>
                    <a:pt x="15516" y="10392"/>
                    <a:pt x="17982" y="8524"/>
                    <a:pt x="19491" y="5953"/>
                  </a:cubicBezTo>
                  <a:cubicBezTo>
                    <a:pt x="19562" y="5832"/>
                    <a:pt x="19562" y="5683"/>
                    <a:pt x="19491" y="5562"/>
                  </a:cubicBezTo>
                  <a:cubicBezTo>
                    <a:pt x="17470" y="2117"/>
                    <a:pt x="13775" y="0"/>
                    <a:pt x="97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p:nvPr/>
          </p:nvSpPr>
          <p:spPr>
            <a:xfrm>
              <a:off x="3362073" y="2801129"/>
              <a:ext cx="94491" cy="94510"/>
            </a:xfrm>
            <a:custGeom>
              <a:rect b="b" l="l" r="r" t="t"/>
              <a:pathLst>
                <a:path extrusionOk="0" h="5135" w="5134">
                  <a:moveTo>
                    <a:pt x="2577" y="0"/>
                  </a:moveTo>
                  <a:cubicBezTo>
                    <a:pt x="2574" y="0"/>
                    <a:pt x="2570" y="0"/>
                    <a:pt x="2567" y="0"/>
                  </a:cubicBezTo>
                  <a:cubicBezTo>
                    <a:pt x="1152" y="0"/>
                    <a:pt x="0" y="1152"/>
                    <a:pt x="0" y="2567"/>
                  </a:cubicBezTo>
                  <a:cubicBezTo>
                    <a:pt x="0" y="3983"/>
                    <a:pt x="1152" y="5134"/>
                    <a:pt x="2567" y="5134"/>
                  </a:cubicBezTo>
                  <a:cubicBezTo>
                    <a:pt x="3983" y="5134"/>
                    <a:pt x="5134" y="3983"/>
                    <a:pt x="5134" y="2567"/>
                  </a:cubicBezTo>
                  <a:cubicBezTo>
                    <a:pt x="5134" y="2203"/>
                    <a:pt x="5057" y="1843"/>
                    <a:pt x="4906" y="1512"/>
                  </a:cubicBezTo>
                  <a:cubicBezTo>
                    <a:pt x="4842" y="1369"/>
                    <a:pt x="4701" y="1285"/>
                    <a:pt x="4554" y="1285"/>
                  </a:cubicBezTo>
                  <a:cubicBezTo>
                    <a:pt x="4501" y="1285"/>
                    <a:pt x="4448" y="1296"/>
                    <a:pt x="4396" y="1319"/>
                  </a:cubicBezTo>
                  <a:cubicBezTo>
                    <a:pt x="4202" y="1406"/>
                    <a:pt x="4116" y="1635"/>
                    <a:pt x="4203" y="1828"/>
                  </a:cubicBezTo>
                  <a:cubicBezTo>
                    <a:pt x="4309" y="2061"/>
                    <a:pt x="4363" y="2313"/>
                    <a:pt x="4363" y="2567"/>
                  </a:cubicBezTo>
                  <a:cubicBezTo>
                    <a:pt x="4363" y="3293"/>
                    <a:pt x="3925" y="3948"/>
                    <a:pt x="3254" y="4227"/>
                  </a:cubicBezTo>
                  <a:cubicBezTo>
                    <a:pt x="3032" y="4318"/>
                    <a:pt x="2799" y="4363"/>
                    <a:pt x="2568" y="4363"/>
                  </a:cubicBezTo>
                  <a:cubicBezTo>
                    <a:pt x="2101" y="4363"/>
                    <a:pt x="1641" y="4180"/>
                    <a:pt x="1297" y="3836"/>
                  </a:cubicBezTo>
                  <a:cubicBezTo>
                    <a:pt x="784" y="3324"/>
                    <a:pt x="630" y="2551"/>
                    <a:pt x="908" y="1881"/>
                  </a:cubicBezTo>
                  <a:cubicBezTo>
                    <a:pt x="1187" y="1208"/>
                    <a:pt x="1841" y="771"/>
                    <a:pt x="2567" y="771"/>
                  </a:cubicBezTo>
                  <a:cubicBezTo>
                    <a:pt x="2821" y="771"/>
                    <a:pt x="3074" y="825"/>
                    <a:pt x="3306" y="931"/>
                  </a:cubicBezTo>
                  <a:cubicBezTo>
                    <a:pt x="3357" y="954"/>
                    <a:pt x="3411" y="965"/>
                    <a:pt x="3464" y="965"/>
                  </a:cubicBezTo>
                  <a:cubicBezTo>
                    <a:pt x="3611" y="965"/>
                    <a:pt x="3752" y="881"/>
                    <a:pt x="3816" y="738"/>
                  </a:cubicBezTo>
                  <a:cubicBezTo>
                    <a:pt x="3903" y="543"/>
                    <a:pt x="3817" y="316"/>
                    <a:pt x="3623" y="228"/>
                  </a:cubicBezTo>
                  <a:cubicBezTo>
                    <a:pt x="3295" y="79"/>
                    <a:pt x="2938" y="0"/>
                    <a:pt x="25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32"/>
          <p:cNvGrpSpPr/>
          <p:nvPr/>
        </p:nvGrpSpPr>
        <p:grpSpPr>
          <a:xfrm>
            <a:off x="2114981" y="2842767"/>
            <a:ext cx="447297" cy="444849"/>
            <a:chOff x="2004281" y="2687092"/>
            <a:chExt cx="447297" cy="444849"/>
          </a:xfrm>
        </p:grpSpPr>
        <p:sp>
          <p:nvSpPr>
            <p:cNvPr id="269" name="Google Shape;269;p32"/>
            <p:cNvSpPr/>
            <p:nvPr/>
          </p:nvSpPr>
          <p:spPr>
            <a:xfrm>
              <a:off x="2158662" y="2687092"/>
              <a:ext cx="140080" cy="140099"/>
            </a:xfrm>
            <a:custGeom>
              <a:rect b="b" l="l" r="r" t="t"/>
              <a:pathLst>
                <a:path extrusionOk="0" h="7612" w="7611">
                  <a:moveTo>
                    <a:pt x="3805" y="771"/>
                  </a:moveTo>
                  <a:lnTo>
                    <a:pt x="3805" y="773"/>
                  </a:lnTo>
                  <a:cubicBezTo>
                    <a:pt x="5478" y="773"/>
                    <a:pt x="6840" y="2133"/>
                    <a:pt x="6840" y="3807"/>
                  </a:cubicBezTo>
                  <a:cubicBezTo>
                    <a:pt x="6840" y="5479"/>
                    <a:pt x="5478" y="6840"/>
                    <a:pt x="3805" y="6840"/>
                  </a:cubicBezTo>
                  <a:cubicBezTo>
                    <a:pt x="2133" y="6840"/>
                    <a:pt x="771" y="5479"/>
                    <a:pt x="771" y="3805"/>
                  </a:cubicBezTo>
                  <a:cubicBezTo>
                    <a:pt x="771" y="2133"/>
                    <a:pt x="2131" y="771"/>
                    <a:pt x="3805" y="771"/>
                  </a:cubicBezTo>
                  <a:close/>
                  <a:moveTo>
                    <a:pt x="3805" y="0"/>
                  </a:moveTo>
                  <a:cubicBezTo>
                    <a:pt x="1707" y="0"/>
                    <a:pt x="0" y="1708"/>
                    <a:pt x="0" y="3807"/>
                  </a:cubicBezTo>
                  <a:cubicBezTo>
                    <a:pt x="0" y="5905"/>
                    <a:pt x="1706" y="7612"/>
                    <a:pt x="3805" y="7612"/>
                  </a:cubicBezTo>
                  <a:cubicBezTo>
                    <a:pt x="5903" y="7612"/>
                    <a:pt x="7611" y="5905"/>
                    <a:pt x="7611" y="3807"/>
                  </a:cubicBezTo>
                  <a:cubicBezTo>
                    <a:pt x="7611" y="1708"/>
                    <a:pt x="5903" y="0"/>
                    <a:pt x="38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2107478" y="2841362"/>
              <a:ext cx="242412" cy="128320"/>
            </a:xfrm>
            <a:custGeom>
              <a:rect b="b" l="l" r="r" t="t"/>
              <a:pathLst>
                <a:path extrusionOk="0" h="6972" w="13171">
                  <a:moveTo>
                    <a:pt x="6586" y="1"/>
                  </a:moveTo>
                  <a:cubicBezTo>
                    <a:pt x="2955" y="1"/>
                    <a:pt x="2" y="2955"/>
                    <a:pt x="2" y="6585"/>
                  </a:cubicBezTo>
                  <a:cubicBezTo>
                    <a:pt x="1" y="6798"/>
                    <a:pt x="174" y="6971"/>
                    <a:pt x="387" y="6971"/>
                  </a:cubicBezTo>
                  <a:lnTo>
                    <a:pt x="1930" y="6971"/>
                  </a:lnTo>
                  <a:cubicBezTo>
                    <a:pt x="2142" y="6971"/>
                    <a:pt x="2315" y="6798"/>
                    <a:pt x="2315" y="6585"/>
                  </a:cubicBezTo>
                  <a:cubicBezTo>
                    <a:pt x="2315" y="6373"/>
                    <a:pt x="2142" y="6200"/>
                    <a:pt x="1930" y="6200"/>
                  </a:cubicBezTo>
                  <a:lnTo>
                    <a:pt x="786" y="6200"/>
                  </a:lnTo>
                  <a:cubicBezTo>
                    <a:pt x="985" y="3173"/>
                    <a:pt x="3510" y="772"/>
                    <a:pt x="6586" y="772"/>
                  </a:cubicBezTo>
                  <a:cubicBezTo>
                    <a:pt x="9661" y="772"/>
                    <a:pt x="12187" y="3173"/>
                    <a:pt x="12386" y="6200"/>
                  </a:cubicBezTo>
                  <a:lnTo>
                    <a:pt x="3474" y="6200"/>
                  </a:lnTo>
                  <a:cubicBezTo>
                    <a:pt x="3260" y="6200"/>
                    <a:pt x="3087" y="6373"/>
                    <a:pt x="3087" y="6585"/>
                  </a:cubicBezTo>
                  <a:cubicBezTo>
                    <a:pt x="3087" y="6798"/>
                    <a:pt x="3260" y="6971"/>
                    <a:pt x="3474" y="6971"/>
                  </a:cubicBezTo>
                  <a:lnTo>
                    <a:pt x="12784" y="6971"/>
                  </a:lnTo>
                  <a:cubicBezTo>
                    <a:pt x="12998" y="6971"/>
                    <a:pt x="13170" y="6798"/>
                    <a:pt x="13170" y="6585"/>
                  </a:cubicBezTo>
                  <a:cubicBezTo>
                    <a:pt x="13170" y="2955"/>
                    <a:pt x="10217" y="1"/>
                    <a:pt x="6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p:nvPr/>
          </p:nvSpPr>
          <p:spPr>
            <a:xfrm>
              <a:off x="2004281" y="2999204"/>
              <a:ext cx="142804" cy="132737"/>
            </a:xfrm>
            <a:custGeom>
              <a:rect b="b" l="l" r="r" t="t"/>
              <a:pathLst>
                <a:path extrusionOk="0" h="7212" w="7759">
                  <a:moveTo>
                    <a:pt x="3880" y="1222"/>
                  </a:moveTo>
                  <a:lnTo>
                    <a:pt x="4618" y="2637"/>
                  </a:lnTo>
                  <a:cubicBezTo>
                    <a:pt x="4674" y="2745"/>
                    <a:pt x="4777" y="2820"/>
                    <a:pt x="4897" y="2840"/>
                  </a:cubicBezTo>
                  <a:lnTo>
                    <a:pt x="6472" y="3105"/>
                  </a:lnTo>
                  <a:lnTo>
                    <a:pt x="5352" y="4244"/>
                  </a:lnTo>
                  <a:cubicBezTo>
                    <a:pt x="5268" y="4330"/>
                    <a:pt x="5228" y="4451"/>
                    <a:pt x="5246" y="4571"/>
                  </a:cubicBezTo>
                  <a:lnTo>
                    <a:pt x="5482" y="6151"/>
                  </a:lnTo>
                  <a:lnTo>
                    <a:pt x="4052" y="5439"/>
                  </a:lnTo>
                  <a:cubicBezTo>
                    <a:pt x="3998" y="5412"/>
                    <a:pt x="3939" y="5398"/>
                    <a:pt x="3880" y="5398"/>
                  </a:cubicBezTo>
                  <a:cubicBezTo>
                    <a:pt x="3821" y="5398"/>
                    <a:pt x="3762" y="5412"/>
                    <a:pt x="3707" y="5439"/>
                  </a:cubicBezTo>
                  <a:lnTo>
                    <a:pt x="2277" y="6151"/>
                  </a:lnTo>
                  <a:lnTo>
                    <a:pt x="2514" y="4571"/>
                  </a:lnTo>
                  <a:cubicBezTo>
                    <a:pt x="2532" y="4451"/>
                    <a:pt x="2492" y="4330"/>
                    <a:pt x="2408" y="4244"/>
                  </a:cubicBezTo>
                  <a:lnTo>
                    <a:pt x="1289" y="3105"/>
                  </a:lnTo>
                  <a:lnTo>
                    <a:pt x="2864" y="2840"/>
                  </a:lnTo>
                  <a:cubicBezTo>
                    <a:pt x="2983" y="2820"/>
                    <a:pt x="3086" y="2745"/>
                    <a:pt x="3141" y="2637"/>
                  </a:cubicBezTo>
                  <a:lnTo>
                    <a:pt x="3880" y="1222"/>
                  </a:lnTo>
                  <a:close/>
                  <a:moveTo>
                    <a:pt x="3880" y="0"/>
                  </a:moveTo>
                  <a:cubicBezTo>
                    <a:pt x="3744" y="0"/>
                    <a:pt x="3609" y="70"/>
                    <a:pt x="3538" y="208"/>
                  </a:cubicBezTo>
                  <a:lnTo>
                    <a:pt x="2546" y="2110"/>
                  </a:lnTo>
                  <a:lnTo>
                    <a:pt x="431" y="2464"/>
                  </a:lnTo>
                  <a:cubicBezTo>
                    <a:pt x="123" y="2517"/>
                    <a:pt x="1" y="2893"/>
                    <a:pt x="219" y="3115"/>
                  </a:cubicBezTo>
                  <a:lnTo>
                    <a:pt x="1721" y="4647"/>
                  </a:lnTo>
                  <a:lnTo>
                    <a:pt x="1406" y="6769"/>
                  </a:lnTo>
                  <a:cubicBezTo>
                    <a:pt x="1369" y="7014"/>
                    <a:pt x="1564" y="7211"/>
                    <a:pt x="1786" y="7211"/>
                  </a:cubicBezTo>
                  <a:cubicBezTo>
                    <a:pt x="1843" y="7211"/>
                    <a:pt x="1902" y="7198"/>
                    <a:pt x="1959" y="7170"/>
                  </a:cubicBezTo>
                  <a:lnTo>
                    <a:pt x="3879" y="6214"/>
                  </a:lnTo>
                  <a:lnTo>
                    <a:pt x="5800" y="7170"/>
                  </a:lnTo>
                  <a:cubicBezTo>
                    <a:pt x="5857" y="7198"/>
                    <a:pt x="5915" y="7211"/>
                    <a:pt x="5972" y="7211"/>
                  </a:cubicBezTo>
                  <a:cubicBezTo>
                    <a:pt x="6195" y="7211"/>
                    <a:pt x="6390" y="7014"/>
                    <a:pt x="6353" y="6768"/>
                  </a:cubicBezTo>
                  <a:lnTo>
                    <a:pt x="6038" y="4647"/>
                  </a:lnTo>
                  <a:lnTo>
                    <a:pt x="7540" y="3115"/>
                  </a:lnTo>
                  <a:cubicBezTo>
                    <a:pt x="7758" y="2893"/>
                    <a:pt x="7636" y="2517"/>
                    <a:pt x="7328" y="2464"/>
                  </a:cubicBezTo>
                  <a:lnTo>
                    <a:pt x="7328" y="2466"/>
                  </a:lnTo>
                  <a:lnTo>
                    <a:pt x="5213" y="2110"/>
                  </a:lnTo>
                  <a:lnTo>
                    <a:pt x="4221" y="208"/>
                  </a:lnTo>
                  <a:cubicBezTo>
                    <a:pt x="4150" y="70"/>
                    <a:pt x="4015" y="0"/>
                    <a:pt x="38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2"/>
            <p:cNvSpPr/>
            <p:nvPr/>
          </p:nvSpPr>
          <p:spPr>
            <a:xfrm>
              <a:off x="2157300" y="2999204"/>
              <a:ext cx="142804" cy="132737"/>
            </a:xfrm>
            <a:custGeom>
              <a:rect b="b" l="l" r="r" t="t"/>
              <a:pathLst>
                <a:path extrusionOk="0" h="7212" w="7759">
                  <a:moveTo>
                    <a:pt x="3879" y="1220"/>
                  </a:moveTo>
                  <a:lnTo>
                    <a:pt x="4617" y="2637"/>
                  </a:lnTo>
                  <a:cubicBezTo>
                    <a:pt x="4673" y="2745"/>
                    <a:pt x="4777" y="2819"/>
                    <a:pt x="4896" y="2839"/>
                  </a:cubicBezTo>
                  <a:lnTo>
                    <a:pt x="6471" y="3103"/>
                  </a:lnTo>
                  <a:lnTo>
                    <a:pt x="5351" y="4244"/>
                  </a:lnTo>
                  <a:cubicBezTo>
                    <a:pt x="5267" y="4330"/>
                    <a:pt x="5228" y="4451"/>
                    <a:pt x="5245" y="4571"/>
                  </a:cubicBezTo>
                  <a:lnTo>
                    <a:pt x="5481" y="6151"/>
                  </a:lnTo>
                  <a:lnTo>
                    <a:pt x="4052" y="5439"/>
                  </a:lnTo>
                  <a:cubicBezTo>
                    <a:pt x="3998" y="5412"/>
                    <a:pt x="3938" y="5399"/>
                    <a:pt x="3879" y="5399"/>
                  </a:cubicBezTo>
                  <a:cubicBezTo>
                    <a:pt x="3821" y="5399"/>
                    <a:pt x="3762" y="5412"/>
                    <a:pt x="3708" y="5439"/>
                  </a:cubicBezTo>
                  <a:lnTo>
                    <a:pt x="2278" y="6151"/>
                  </a:lnTo>
                  <a:lnTo>
                    <a:pt x="2513" y="4571"/>
                  </a:lnTo>
                  <a:cubicBezTo>
                    <a:pt x="2532" y="4451"/>
                    <a:pt x="2493" y="4330"/>
                    <a:pt x="2407" y="4244"/>
                  </a:cubicBezTo>
                  <a:lnTo>
                    <a:pt x="1288" y="3103"/>
                  </a:lnTo>
                  <a:lnTo>
                    <a:pt x="2863" y="2839"/>
                  </a:lnTo>
                  <a:cubicBezTo>
                    <a:pt x="2982" y="2819"/>
                    <a:pt x="3085" y="2745"/>
                    <a:pt x="3140" y="2637"/>
                  </a:cubicBezTo>
                  <a:lnTo>
                    <a:pt x="3879" y="1220"/>
                  </a:lnTo>
                  <a:close/>
                  <a:moveTo>
                    <a:pt x="3879" y="0"/>
                  </a:moveTo>
                  <a:cubicBezTo>
                    <a:pt x="3744" y="0"/>
                    <a:pt x="3609" y="70"/>
                    <a:pt x="3537" y="208"/>
                  </a:cubicBezTo>
                  <a:lnTo>
                    <a:pt x="2545" y="2110"/>
                  </a:lnTo>
                  <a:lnTo>
                    <a:pt x="430" y="2464"/>
                  </a:lnTo>
                  <a:cubicBezTo>
                    <a:pt x="122" y="2517"/>
                    <a:pt x="0" y="2893"/>
                    <a:pt x="218" y="3115"/>
                  </a:cubicBezTo>
                  <a:lnTo>
                    <a:pt x="1722" y="4647"/>
                  </a:lnTo>
                  <a:lnTo>
                    <a:pt x="1405" y="6769"/>
                  </a:lnTo>
                  <a:cubicBezTo>
                    <a:pt x="1368" y="7014"/>
                    <a:pt x="1564" y="7211"/>
                    <a:pt x="1786" y="7211"/>
                  </a:cubicBezTo>
                  <a:cubicBezTo>
                    <a:pt x="1843" y="7211"/>
                    <a:pt x="1902" y="7198"/>
                    <a:pt x="1959" y="7170"/>
                  </a:cubicBezTo>
                  <a:lnTo>
                    <a:pt x="3879" y="6214"/>
                  </a:lnTo>
                  <a:lnTo>
                    <a:pt x="5799" y="7170"/>
                  </a:lnTo>
                  <a:cubicBezTo>
                    <a:pt x="5856" y="7198"/>
                    <a:pt x="5915" y="7211"/>
                    <a:pt x="5972" y="7211"/>
                  </a:cubicBezTo>
                  <a:cubicBezTo>
                    <a:pt x="6194" y="7211"/>
                    <a:pt x="6389" y="7014"/>
                    <a:pt x="6353" y="6768"/>
                  </a:cubicBezTo>
                  <a:lnTo>
                    <a:pt x="6037" y="4647"/>
                  </a:lnTo>
                  <a:lnTo>
                    <a:pt x="7539" y="3115"/>
                  </a:lnTo>
                  <a:cubicBezTo>
                    <a:pt x="7759" y="2893"/>
                    <a:pt x="7635" y="2517"/>
                    <a:pt x="7329" y="2464"/>
                  </a:cubicBezTo>
                  <a:lnTo>
                    <a:pt x="7329" y="2466"/>
                  </a:lnTo>
                  <a:lnTo>
                    <a:pt x="5212" y="2110"/>
                  </a:lnTo>
                  <a:lnTo>
                    <a:pt x="4220" y="208"/>
                  </a:lnTo>
                  <a:cubicBezTo>
                    <a:pt x="4149" y="70"/>
                    <a:pt x="4014" y="0"/>
                    <a:pt x="3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a:off x="2310301" y="2999204"/>
              <a:ext cx="141277" cy="132737"/>
            </a:xfrm>
            <a:custGeom>
              <a:rect b="b" l="l" r="r" t="t"/>
              <a:pathLst>
                <a:path extrusionOk="0" h="7212" w="7676">
                  <a:moveTo>
                    <a:pt x="3881" y="1220"/>
                  </a:moveTo>
                  <a:lnTo>
                    <a:pt x="4618" y="2637"/>
                  </a:lnTo>
                  <a:cubicBezTo>
                    <a:pt x="4675" y="2745"/>
                    <a:pt x="4778" y="2819"/>
                    <a:pt x="4897" y="2839"/>
                  </a:cubicBezTo>
                  <a:lnTo>
                    <a:pt x="6472" y="3103"/>
                  </a:lnTo>
                  <a:lnTo>
                    <a:pt x="5352" y="4244"/>
                  </a:lnTo>
                  <a:cubicBezTo>
                    <a:pt x="5267" y="4330"/>
                    <a:pt x="5228" y="4451"/>
                    <a:pt x="5246" y="4571"/>
                  </a:cubicBezTo>
                  <a:lnTo>
                    <a:pt x="5482" y="6151"/>
                  </a:lnTo>
                  <a:lnTo>
                    <a:pt x="4052" y="5438"/>
                  </a:lnTo>
                  <a:cubicBezTo>
                    <a:pt x="3998" y="5411"/>
                    <a:pt x="3939" y="5397"/>
                    <a:pt x="3880" y="5397"/>
                  </a:cubicBezTo>
                  <a:cubicBezTo>
                    <a:pt x="3821" y="5397"/>
                    <a:pt x="3763" y="5411"/>
                    <a:pt x="3708" y="5438"/>
                  </a:cubicBezTo>
                  <a:lnTo>
                    <a:pt x="2278" y="6151"/>
                  </a:lnTo>
                  <a:lnTo>
                    <a:pt x="2515" y="4571"/>
                  </a:lnTo>
                  <a:cubicBezTo>
                    <a:pt x="2532" y="4451"/>
                    <a:pt x="2493" y="4330"/>
                    <a:pt x="2409" y="4244"/>
                  </a:cubicBezTo>
                  <a:lnTo>
                    <a:pt x="1289" y="3103"/>
                  </a:lnTo>
                  <a:lnTo>
                    <a:pt x="2865" y="2839"/>
                  </a:lnTo>
                  <a:cubicBezTo>
                    <a:pt x="2984" y="2819"/>
                    <a:pt x="3087" y="2745"/>
                    <a:pt x="3143" y="2637"/>
                  </a:cubicBezTo>
                  <a:lnTo>
                    <a:pt x="3881" y="1220"/>
                  </a:lnTo>
                  <a:close/>
                  <a:moveTo>
                    <a:pt x="3879" y="0"/>
                  </a:moveTo>
                  <a:cubicBezTo>
                    <a:pt x="3744" y="0"/>
                    <a:pt x="3609" y="70"/>
                    <a:pt x="3537" y="208"/>
                  </a:cubicBezTo>
                  <a:lnTo>
                    <a:pt x="2547" y="2110"/>
                  </a:lnTo>
                  <a:lnTo>
                    <a:pt x="430" y="2464"/>
                  </a:lnTo>
                  <a:cubicBezTo>
                    <a:pt x="122" y="2517"/>
                    <a:pt x="0" y="2893"/>
                    <a:pt x="219" y="3115"/>
                  </a:cubicBezTo>
                  <a:lnTo>
                    <a:pt x="1722" y="4647"/>
                  </a:lnTo>
                  <a:lnTo>
                    <a:pt x="1406" y="6769"/>
                  </a:lnTo>
                  <a:cubicBezTo>
                    <a:pt x="1369" y="7014"/>
                    <a:pt x="1564" y="7211"/>
                    <a:pt x="1786" y="7211"/>
                  </a:cubicBezTo>
                  <a:cubicBezTo>
                    <a:pt x="1843" y="7211"/>
                    <a:pt x="1902" y="7198"/>
                    <a:pt x="1959" y="7170"/>
                  </a:cubicBezTo>
                  <a:lnTo>
                    <a:pt x="3879" y="6214"/>
                  </a:lnTo>
                  <a:lnTo>
                    <a:pt x="5800" y="7170"/>
                  </a:lnTo>
                  <a:cubicBezTo>
                    <a:pt x="5857" y="7198"/>
                    <a:pt x="5916" y="7211"/>
                    <a:pt x="5973" y="7211"/>
                  </a:cubicBezTo>
                  <a:cubicBezTo>
                    <a:pt x="6195" y="7211"/>
                    <a:pt x="6390" y="7014"/>
                    <a:pt x="6353" y="6768"/>
                  </a:cubicBezTo>
                  <a:lnTo>
                    <a:pt x="6037" y="4647"/>
                  </a:lnTo>
                  <a:lnTo>
                    <a:pt x="7539" y="3115"/>
                  </a:lnTo>
                  <a:cubicBezTo>
                    <a:pt x="7641" y="3013"/>
                    <a:pt x="7676" y="2862"/>
                    <a:pt x="7631" y="2726"/>
                  </a:cubicBezTo>
                  <a:lnTo>
                    <a:pt x="7631" y="2726"/>
                  </a:lnTo>
                  <a:lnTo>
                    <a:pt x="7632" y="2727"/>
                  </a:lnTo>
                  <a:cubicBezTo>
                    <a:pt x="7587" y="2591"/>
                    <a:pt x="7470" y="2489"/>
                    <a:pt x="7329" y="2466"/>
                  </a:cubicBezTo>
                  <a:lnTo>
                    <a:pt x="5214" y="2110"/>
                  </a:lnTo>
                  <a:lnTo>
                    <a:pt x="4222" y="208"/>
                  </a:lnTo>
                  <a:cubicBezTo>
                    <a:pt x="4149" y="70"/>
                    <a:pt x="4014" y="0"/>
                    <a:pt x="3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p:nvPr/>
          </p:nvSpPr>
          <p:spPr>
            <a:xfrm>
              <a:off x="2201840" y="2766472"/>
              <a:ext cx="53724" cy="22859"/>
            </a:xfrm>
            <a:custGeom>
              <a:rect b="b" l="l" r="r" t="t"/>
              <a:pathLst>
                <a:path extrusionOk="0" h="1242" w="2919">
                  <a:moveTo>
                    <a:pt x="431" y="0"/>
                  </a:moveTo>
                  <a:cubicBezTo>
                    <a:pt x="341" y="0"/>
                    <a:pt x="251" y="31"/>
                    <a:pt x="177" y="95"/>
                  </a:cubicBezTo>
                  <a:cubicBezTo>
                    <a:pt x="16" y="234"/>
                    <a:pt x="0" y="478"/>
                    <a:pt x="140" y="639"/>
                  </a:cubicBezTo>
                  <a:cubicBezTo>
                    <a:pt x="471" y="1021"/>
                    <a:pt x="953" y="1242"/>
                    <a:pt x="1459" y="1242"/>
                  </a:cubicBezTo>
                  <a:cubicBezTo>
                    <a:pt x="1965" y="1242"/>
                    <a:pt x="2447" y="1021"/>
                    <a:pt x="2779" y="639"/>
                  </a:cubicBezTo>
                  <a:cubicBezTo>
                    <a:pt x="2918" y="478"/>
                    <a:pt x="2901" y="234"/>
                    <a:pt x="2740" y="95"/>
                  </a:cubicBezTo>
                  <a:cubicBezTo>
                    <a:pt x="2667" y="31"/>
                    <a:pt x="2577" y="0"/>
                    <a:pt x="2487" y="0"/>
                  </a:cubicBezTo>
                  <a:cubicBezTo>
                    <a:pt x="2380" y="0"/>
                    <a:pt x="2273" y="45"/>
                    <a:pt x="2197" y="133"/>
                  </a:cubicBezTo>
                  <a:cubicBezTo>
                    <a:pt x="2002" y="358"/>
                    <a:pt x="1730" y="470"/>
                    <a:pt x="1459" y="470"/>
                  </a:cubicBezTo>
                  <a:cubicBezTo>
                    <a:pt x="1187" y="470"/>
                    <a:pt x="916" y="358"/>
                    <a:pt x="722" y="133"/>
                  </a:cubicBezTo>
                  <a:cubicBezTo>
                    <a:pt x="645" y="45"/>
                    <a:pt x="538" y="0"/>
                    <a:pt x="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32"/>
          <p:cNvGrpSpPr/>
          <p:nvPr/>
        </p:nvGrpSpPr>
        <p:grpSpPr>
          <a:xfrm>
            <a:off x="5687112" y="713926"/>
            <a:ext cx="444830" cy="444849"/>
            <a:chOff x="1479149" y="2678901"/>
            <a:chExt cx="444830" cy="444849"/>
          </a:xfrm>
        </p:grpSpPr>
        <p:sp>
          <p:nvSpPr>
            <p:cNvPr id="276" name="Google Shape;276;p32"/>
            <p:cNvSpPr/>
            <p:nvPr/>
          </p:nvSpPr>
          <p:spPr>
            <a:xfrm>
              <a:off x="1507696" y="2707282"/>
              <a:ext cx="387757" cy="388051"/>
            </a:xfrm>
            <a:custGeom>
              <a:rect b="b" l="l" r="r" t="t"/>
              <a:pathLst>
                <a:path extrusionOk="0" h="21084" w="21068">
                  <a:moveTo>
                    <a:pt x="10148" y="4722"/>
                  </a:moveTo>
                  <a:lnTo>
                    <a:pt x="10148" y="10158"/>
                  </a:lnTo>
                  <a:lnTo>
                    <a:pt x="5110" y="10158"/>
                  </a:lnTo>
                  <a:cubicBezTo>
                    <a:pt x="5142" y="8217"/>
                    <a:pt x="5420" y="6351"/>
                    <a:pt x="5899" y="4722"/>
                  </a:cubicBezTo>
                  <a:close/>
                  <a:moveTo>
                    <a:pt x="15170" y="4722"/>
                  </a:moveTo>
                  <a:cubicBezTo>
                    <a:pt x="15648" y="6351"/>
                    <a:pt x="15925" y="8217"/>
                    <a:pt x="15957" y="10158"/>
                  </a:cubicBezTo>
                  <a:lnTo>
                    <a:pt x="10919" y="10158"/>
                  </a:lnTo>
                  <a:lnTo>
                    <a:pt x="10919" y="4722"/>
                  </a:lnTo>
                  <a:close/>
                  <a:moveTo>
                    <a:pt x="10148" y="10929"/>
                  </a:moveTo>
                  <a:lnTo>
                    <a:pt x="10148" y="16364"/>
                  </a:lnTo>
                  <a:lnTo>
                    <a:pt x="5899" y="16364"/>
                  </a:lnTo>
                  <a:cubicBezTo>
                    <a:pt x="5420" y="14734"/>
                    <a:pt x="5142" y="12868"/>
                    <a:pt x="5110" y="10929"/>
                  </a:cubicBezTo>
                  <a:close/>
                  <a:moveTo>
                    <a:pt x="15957" y="10929"/>
                  </a:moveTo>
                  <a:cubicBezTo>
                    <a:pt x="15925" y="12870"/>
                    <a:pt x="15649" y="14734"/>
                    <a:pt x="15170" y="16364"/>
                  </a:cubicBezTo>
                  <a:lnTo>
                    <a:pt x="10919" y="16364"/>
                  </a:lnTo>
                  <a:lnTo>
                    <a:pt x="10919" y="10929"/>
                  </a:lnTo>
                  <a:close/>
                  <a:moveTo>
                    <a:pt x="10534" y="1"/>
                  </a:moveTo>
                  <a:cubicBezTo>
                    <a:pt x="10321" y="1"/>
                    <a:pt x="10148" y="174"/>
                    <a:pt x="10148" y="387"/>
                  </a:cubicBezTo>
                  <a:lnTo>
                    <a:pt x="10148" y="3951"/>
                  </a:lnTo>
                  <a:lnTo>
                    <a:pt x="6147" y="3951"/>
                  </a:lnTo>
                  <a:cubicBezTo>
                    <a:pt x="6522" y="2884"/>
                    <a:pt x="6988" y="1942"/>
                    <a:pt x="7534" y="1177"/>
                  </a:cubicBezTo>
                  <a:cubicBezTo>
                    <a:pt x="7661" y="1004"/>
                    <a:pt x="7622" y="759"/>
                    <a:pt x="7448" y="634"/>
                  </a:cubicBezTo>
                  <a:cubicBezTo>
                    <a:pt x="7380" y="585"/>
                    <a:pt x="7301" y="562"/>
                    <a:pt x="7223" y="562"/>
                  </a:cubicBezTo>
                  <a:cubicBezTo>
                    <a:pt x="7101" y="562"/>
                    <a:pt x="6981" y="620"/>
                    <a:pt x="6906" y="728"/>
                  </a:cubicBezTo>
                  <a:cubicBezTo>
                    <a:pt x="6276" y="1609"/>
                    <a:pt x="5748" y="2708"/>
                    <a:pt x="5335" y="3951"/>
                  </a:cubicBezTo>
                  <a:lnTo>
                    <a:pt x="2502" y="3951"/>
                  </a:lnTo>
                  <a:cubicBezTo>
                    <a:pt x="2498" y="3951"/>
                    <a:pt x="2495" y="3951"/>
                    <a:pt x="2491" y="3951"/>
                  </a:cubicBezTo>
                  <a:cubicBezTo>
                    <a:pt x="2279" y="3951"/>
                    <a:pt x="2107" y="4123"/>
                    <a:pt x="2107" y="4336"/>
                  </a:cubicBezTo>
                  <a:cubicBezTo>
                    <a:pt x="2107" y="4550"/>
                    <a:pt x="2281" y="4722"/>
                    <a:pt x="2494" y="4722"/>
                  </a:cubicBezTo>
                  <a:cubicBezTo>
                    <a:pt x="2496" y="4722"/>
                    <a:pt x="2499" y="4722"/>
                    <a:pt x="2502" y="4722"/>
                  </a:cubicBezTo>
                  <a:lnTo>
                    <a:pt x="5099" y="4722"/>
                  </a:lnTo>
                  <a:cubicBezTo>
                    <a:pt x="4636" y="6371"/>
                    <a:pt x="4370" y="8232"/>
                    <a:pt x="4340" y="10158"/>
                  </a:cubicBezTo>
                  <a:lnTo>
                    <a:pt x="378" y="10158"/>
                  </a:lnTo>
                  <a:cubicBezTo>
                    <a:pt x="168" y="10162"/>
                    <a:pt x="0" y="10333"/>
                    <a:pt x="0" y="10542"/>
                  </a:cubicBezTo>
                  <a:cubicBezTo>
                    <a:pt x="0" y="10753"/>
                    <a:pt x="168" y="10924"/>
                    <a:pt x="378" y="10929"/>
                  </a:cubicBezTo>
                  <a:lnTo>
                    <a:pt x="4340" y="10929"/>
                  </a:lnTo>
                  <a:cubicBezTo>
                    <a:pt x="4370" y="12854"/>
                    <a:pt x="4636" y="14713"/>
                    <a:pt x="5099" y="16364"/>
                  </a:cubicBezTo>
                  <a:lnTo>
                    <a:pt x="2502" y="16364"/>
                  </a:lnTo>
                  <a:cubicBezTo>
                    <a:pt x="2498" y="16364"/>
                    <a:pt x="2495" y="16364"/>
                    <a:pt x="2491" y="16364"/>
                  </a:cubicBezTo>
                  <a:cubicBezTo>
                    <a:pt x="2279" y="16364"/>
                    <a:pt x="2107" y="16536"/>
                    <a:pt x="2107" y="16749"/>
                  </a:cubicBezTo>
                  <a:cubicBezTo>
                    <a:pt x="2107" y="16962"/>
                    <a:pt x="2281" y="17135"/>
                    <a:pt x="2494" y="17135"/>
                  </a:cubicBezTo>
                  <a:cubicBezTo>
                    <a:pt x="2496" y="17135"/>
                    <a:pt x="2499" y="17135"/>
                    <a:pt x="2502" y="17135"/>
                  </a:cubicBezTo>
                  <a:lnTo>
                    <a:pt x="5335" y="17135"/>
                  </a:lnTo>
                  <a:cubicBezTo>
                    <a:pt x="5746" y="18378"/>
                    <a:pt x="6276" y="19475"/>
                    <a:pt x="6906" y="20358"/>
                  </a:cubicBezTo>
                  <a:cubicBezTo>
                    <a:pt x="6981" y="20463"/>
                    <a:pt x="7100" y="20519"/>
                    <a:pt x="7220" y="20519"/>
                  </a:cubicBezTo>
                  <a:cubicBezTo>
                    <a:pt x="7297" y="20519"/>
                    <a:pt x="7376" y="20496"/>
                    <a:pt x="7444" y="20447"/>
                  </a:cubicBezTo>
                  <a:cubicBezTo>
                    <a:pt x="7618" y="20323"/>
                    <a:pt x="7658" y="20082"/>
                    <a:pt x="7534" y="19909"/>
                  </a:cubicBezTo>
                  <a:cubicBezTo>
                    <a:pt x="6988" y="19144"/>
                    <a:pt x="6522" y="18202"/>
                    <a:pt x="6147" y="17135"/>
                  </a:cubicBezTo>
                  <a:lnTo>
                    <a:pt x="10148" y="17135"/>
                  </a:lnTo>
                  <a:lnTo>
                    <a:pt x="10148" y="20699"/>
                  </a:lnTo>
                  <a:cubicBezTo>
                    <a:pt x="10148" y="20911"/>
                    <a:pt x="10321" y="21084"/>
                    <a:pt x="10534" y="21084"/>
                  </a:cubicBezTo>
                  <a:cubicBezTo>
                    <a:pt x="10746" y="21084"/>
                    <a:pt x="10919" y="20911"/>
                    <a:pt x="10919" y="20699"/>
                  </a:cubicBezTo>
                  <a:lnTo>
                    <a:pt x="10919" y="17135"/>
                  </a:lnTo>
                  <a:lnTo>
                    <a:pt x="14920" y="17135"/>
                  </a:lnTo>
                  <a:cubicBezTo>
                    <a:pt x="14547" y="18202"/>
                    <a:pt x="14080" y="19144"/>
                    <a:pt x="13534" y="19909"/>
                  </a:cubicBezTo>
                  <a:cubicBezTo>
                    <a:pt x="13413" y="20082"/>
                    <a:pt x="13455" y="20320"/>
                    <a:pt x="13627" y="20442"/>
                  </a:cubicBezTo>
                  <a:cubicBezTo>
                    <a:pt x="13695" y="20490"/>
                    <a:pt x="13773" y="20514"/>
                    <a:pt x="13851" y="20514"/>
                  </a:cubicBezTo>
                  <a:cubicBezTo>
                    <a:pt x="13969" y="20514"/>
                    <a:pt x="14086" y="20460"/>
                    <a:pt x="14162" y="20358"/>
                  </a:cubicBezTo>
                  <a:cubicBezTo>
                    <a:pt x="14791" y="19475"/>
                    <a:pt x="15321" y="18378"/>
                    <a:pt x="15733" y="17135"/>
                  </a:cubicBezTo>
                  <a:lnTo>
                    <a:pt x="18567" y="17135"/>
                  </a:lnTo>
                  <a:cubicBezTo>
                    <a:pt x="18776" y="17131"/>
                    <a:pt x="18945" y="16959"/>
                    <a:pt x="18945" y="16749"/>
                  </a:cubicBezTo>
                  <a:cubicBezTo>
                    <a:pt x="18945" y="16540"/>
                    <a:pt x="18776" y="16368"/>
                    <a:pt x="18567" y="16364"/>
                  </a:cubicBezTo>
                  <a:lnTo>
                    <a:pt x="15970" y="16364"/>
                  </a:lnTo>
                  <a:cubicBezTo>
                    <a:pt x="16432" y="14713"/>
                    <a:pt x="16697" y="12854"/>
                    <a:pt x="16729" y="10929"/>
                  </a:cubicBezTo>
                  <a:lnTo>
                    <a:pt x="20690" y="10929"/>
                  </a:lnTo>
                  <a:cubicBezTo>
                    <a:pt x="20900" y="10924"/>
                    <a:pt x="21067" y="10753"/>
                    <a:pt x="21067" y="10542"/>
                  </a:cubicBezTo>
                  <a:cubicBezTo>
                    <a:pt x="21067" y="10333"/>
                    <a:pt x="20900" y="10162"/>
                    <a:pt x="20690" y="10158"/>
                  </a:cubicBezTo>
                  <a:lnTo>
                    <a:pt x="16729" y="10158"/>
                  </a:lnTo>
                  <a:cubicBezTo>
                    <a:pt x="16697" y="8232"/>
                    <a:pt x="16432" y="6371"/>
                    <a:pt x="15969" y="4722"/>
                  </a:cubicBezTo>
                  <a:lnTo>
                    <a:pt x="18567" y="4722"/>
                  </a:lnTo>
                  <a:cubicBezTo>
                    <a:pt x="18776" y="4718"/>
                    <a:pt x="18945" y="4546"/>
                    <a:pt x="18945" y="4336"/>
                  </a:cubicBezTo>
                  <a:cubicBezTo>
                    <a:pt x="18945" y="4127"/>
                    <a:pt x="18776" y="3955"/>
                    <a:pt x="18567" y="3951"/>
                  </a:cubicBezTo>
                  <a:lnTo>
                    <a:pt x="15733" y="3951"/>
                  </a:lnTo>
                  <a:cubicBezTo>
                    <a:pt x="15321" y="2708"/>
                    <a:pt x="14791" y="1609"/>
                    <a:pt x="14162" y="728"/>
                  </a:cubicBezTo>
                  <a:cubicBezTo>
                    <a:pt x="14086" y="623"/>
                    <a:pt x="13967" y="567"/>
                    <a:pt x="13847" y="567"/>
                  </a:cubicBezTo>
                  <a:cubicBezTo>
                    <a:pt x="13769" y="567"/>
                    <a:pt x="13691" y="590"/>
                    <a:pt x="13624" y="638"/>
                  </a:cubicBezTo>
                  <a:cubicBezTo>
                    <a:pt x="13451" y="763"/>
                    <a:pt x="13410" y="1004"/>
                    <a:pt x="13534" y="1177"/>
                  </a:cubicBezTo>
                  <a:cubicBezTo>
                    <a:pt x="14080" y="1942"/>
                    <a:pt x="14547" y="2884"/>
                    <a:pt x="14920" y="3951"/>
                  </a:cubicBezTo>
                  <a:lnTo>
                    <a:pt x="10919" y="3951"/>
                  </a:lnTo>
                  <a:lnTo>
                    <a:pt x="10919" y="387"/>
                  </a:lnTo>
                  <a:cubicBezTo>
                    <a:pt x="10919" y="174"/>
                    <a:pt x="10746" y="1"/>
                    <a:pt x="10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a:off x="1479149" y="2678901"/>
              <a:ext cx="444830" cy="444849"/>
            </a:xfrm>
            <a:custGeom>
              <a:rect b="b" l="l" r="r" t="t"/>
              <a:pathLst>
                <a:path extrusionOk="0" h="24170" w="24169">
                  <a:moveTo>
                    <a:pt x="12085" y="772"/>
                  </a:moveTo>
                  <a:cubicBezTo>
                    <a:pt x="18324" y="772"/>
                    <a:pt x="23398" y="5846"/>
                    <a:pt x="23398" y="12084"/>
                  </a:cubicBezTo>
                  <a:cubicBezTo>
                    <a:pt x="23398" y="18323"/>
                    <a:pt x="18324" y="23398"/>
                    <a:pt x="12085" y="23398"/>
                  </a:cubicBezTo>
                  <a:cubicBezTo>
                    <a:pt x="12081" y="23398"/>
                    <a:pt x="12076" y="23398"/>
                    <a:pt x="12071" y="23398"/>
                  </a:cubicBezTo>
                  <a:cubicBezTo>
                    <a:pt x="9801" y="23398"/>
                    <a:pt x="7584" y="22713"/>
                    <a:pt x="5711" y="21431"/>
                  </a:cubicBezTo>
                  <a:cubicBezTo>
                    <a:pt x="5647" y="21388"/>
                    <a:pt x="5571" y="21364"/>
                    <a:pt x="5493" y="21364"/>
                  </a:cubicBezTo>
                  <a:cubicBezTo>
                    <a:pt x="5451" y="21364"/>
                    <a:pt x="5410" y="21372"/>
                    <a:pt x="5371" y="21385"/>
                  </a:cubicBezTo>
                  <a:lnTo>
                    <a:pt x="1493" y="22677"/>
                  </a:lnTo>
                  <a:lnTo>
                    <a:pt x="1493" y="22677"/>
                  </a:lnTo>
                  <a:lnTo>
                    <a:pt x="2787" y="18799"/>
                  </a:lnTo>
                  <a:cubicBezTo>
                    <a:pt x="2824" y="18684"/>
                    <a:pt x="2807" y="18559"/>
                    <a:pt x="2739" y="18459"/>
                  </a:cubicBezTo>
                  <a:cubicBezTo>
                    <a:pt x="1454" y="16582"/>
                    <a:pt x="769" y="14359"/>
                    <a:pt x="773" y="12084"/>
                  </a:cubicBezTo>
                  <a:cubicBezTo>
                    <a:pt x="773" y="5846"/>
                    <a:pt x="5847" y="772"/>
                    <a:pt x="12085" y="772"/>
                  </a:cubicBezTo>
                  <a:close/>
                  <a:moveTo>
                    <a:pt x="12085" y="1"/>
                  </a:moveTo>
                  <a:cubicBezTo>
                    <a:pt x="8857" y="1"/>
                    <a:pt x="5822" y="1258"/>
                    <a:pt x="3540" y="3539"/>
                  </a:cubicBezTo>
                  <a:cubicBezTo>
                    <a:pt x="1256" y="5821"/>
                    <a:pt x="1" y="8857"/>
                    <a:pt x="1" y="12084"/>
                  </a:cubicBezTo>
                  <a:cubicBezTo>
                    <a:pt x="1" y="14464"/>
                    <a:pt x="690" y="16759"/>
                    <a:pt x="1994" y="18735"/>
                  </a:cubicBezTo>
                  <a:lnTo>
                    <a:pt x="517" y="23165"/>
                  </a:lnTo>
                  <a:cubicBezTo>
                    <a:pt x="431" y="23423"/>
                    <a:pt x="631" y="23673"/>
                    <a:pt x="882" y="23673"/>
                  </a:cubicBezTo>
                  <a:cubicBezTo>
                    <a:pt x="922" y="23673"/>
                    <a:pt x="963" y="23666"/>
                    <a:pt x="1005" y="23652"/>
                  </a:cubicBezTo>
                  <a:lnTo>
                    <a:pt x="5435" y="22176"/>
                  </a:lnTo>
                  <a:cubicBezTo>
                    <a:pt x="7404" y="23477"/>
                    <a:pt x="9711" y="24169"/>
                    <a:pt x="12071" y="24169"/>
                  </a:cubicBezTo>
                  <a:cubicBezTo>
                    <a:pt x="12076" y="24169"/>
                    <a:pt x="12080" y="24169"/>
                    <a:pt x="12085" y="24169"/>
                  </a:cubicBezTo>
                  <a:cubicBezTo>
                    <a:pt x="15313" y="24169"/>
                    <a:pt x="18347" y="22912"/>
                    <a:pt x="20631" y="20630"/>
                  </a:cubicBezTo>
                  <a:cubicBezTo>
                    <a:pt x="22913" y="18347"/>
                    <a:pt x="24169" y="15313"/>
                    <a:pt x="24169" y="12084"/>
                  </a:cubicBezTo>
                  <a:cubicBezTo>
                    <a:pt x="24169" y="8857"/>
                    <a:pt x="22912" y="5823"/>
                    <a:pt x="20631" y="3539"/>
                  </a:cubicBezTo>
                  <a:cubicBezTo>
                    <a:pt x="18347" y="1257"/>
                    <a:pt x="15313" y="1"/>
                    <a:pt x="12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32"/>
          <p:cNvGrpSpPr/>
          <p:nvPr/>
        </p:nvGrpSpPr>
        <p:grpSpPr>
          <a:xfrm>
            <a:off x="2116205" y="678365"/>
            <a:ext cx="444849" cy="444849"/>
            <a:chOff x="880030" y="2693865"/>
            <a:chExt cx="444849" cy="444849"/>
          </a:xfrm>
        </p:grpSpPr>
        <p:sp>
          <p:nvSpPr>
            <p:cNvPr id="279" name="Google Shape;279;p32"/>
            <p:cNvSpPr/>
            <p:nvPr/>
          </p:nvSpPr>
          <p:spPr>
            <a:xfrm>
              <a:off x="1010319" y="2957148"/>
              <a:ext cx="86632" cy="181565"/>
            </a:xfrm>
            <a:custGeom>
              <a:rect b="b" l="l" r="r" t="t"/>
              <a:pathLst>
                <a:path extrusionOk="0" h="9865" w="4707">
                  <a:moveTo>
                    <a:pt x="2948" y="7294"/>
                  </a:moveTo>
                  <a:cubicBezTo>
                    <a:pt x="3064" y="7294"/>
                    <a:pt x="3181" y="7317"/>
                    <a:pt x="3293" y="7363"/>
                  </a:cubicBezTo>
                  <a:cubicBezTo>
                    <a:pt x="3630" y="7501"/>
                    <a:pt x="3849" y="7830"/>
                    <a:pt x="3849" y="8193"/>
                  </a:cubicBezTo>
                  <a:cubicBezTo>
                    <a:pt x="3847" y="8690"/>
                    <a:pt x="3445" y="9093"/>
                    <a:pt x="2949" y="9093"/>
                  </a:cubicBezTo>
                  <a:cubicBezTo>
                    <a:pt x="2584" y="9093"/>
                    <a:pt x="2256" y="8874"/>
                    <a:pt x="2117" y="8539"/>
                  </a:cubicBezTo>
                  <a:cubicBezTo>
                    <a:pt x="1977" y="8202"/>
                    <a:pt x="2054" y="7814"/>
                    <a:pt x="2313" y="7557"/>
                  </a:cubicBezTo>
                  <a:cubicBezTo>
                    <a:pt x="2485" y="7385"/>
                    <a:pt x="2714" y="7294"/>
                    <a:pt x="2948" y="7294"/>
                  </a:cubicBezTo>
                  <a:close/>
                  <a:moveTo>
                    <a:pt x="378" y="1"/>
                  </a:moveTo>
                  <a:cubicBezTo>
                    <a:pt x="167" y="5"/>
                    <a:pt x="0" y="176"/>
                    <a:pt x="0" y="387"/>
                  </a:cubicBezTo>
                  <a:cubicBezTo>
                    <a:pt x="0" y="596"/>
                    <a:pt x="167" y="767"/>
                    <a:pt x="378" y="772"/>
                  </a:cubicBezTo>
                  <a:lnTo>
                    <a:pt x="2562" y="772"/>
                  </a:lnTo>
                  <a:lnTo>
                    <a:pt x="2562" y="6569"/>
                  </a:lnTo>
                  <a:cubicBezTo>
                    <a:pt x="1738" y="6763"/>
                    <a:pt x="1191" y="7546"/>
                    <a:pt x="1288" y="8388"/>
                  </a:cubicBezTo>
                  <a:cubicBezTo>
                    <a:pt x="1387" y="9230"/>
                    <a:pt x="2101" y="9864"/>
                    <a:pt x="2949" y="9864"/>
                  </a:cubicBezTo>
                  <a:cubicBezTo>
                    <a:pt x="3797" y="9864"/>
                    <a:pt x="4511" y="9230"/>
                    <a:pt x="4608" y="8388"/>
                  </a:cubicBezTo>
                  <a:cubicBezTo>
                    <a:pt x="4707" y="7546"/>
                    <a:pt x="4159" y="6763"/>
                    <a:pt x="3335" y="6569"/>
                  </a:cubicBezTo>
                  <a:lnTo>
                    <a:pt x="3335" y="387"/>
                  </a:lnTo>
                  <a:cubicBezTo>
                    <a:pt x="3335" y="173"/>
                    <a:pt x="3162" y="1"/>
                    <a:pt x="29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p:nvPr/>
          </p:nvSpPr>
          <p:spPr>
            <a:xfrm>
              <a:off x="1086037" y="2957148"/>
              <a:ext cx="86651" cy="181565"/>
            </a:xfrm>
            <a:custGeom>
              <a:rect b="b" l="l" r="r" t="t"/>
              <a:pathLst>
                <a:path extrusionOk="0" h="9865" w="4708">
                  <a:moveTo>
                    <a:pt x="2948" y="7294"/>
                  </a:moveTo>
                  <a:cubicBezTo>
                    <a:pt x="3064" y="7294"/>
                    <a:pt x="3182" y="7317"/>
                    <a:pt x="3293" y="7363"/>
                  </a:cubicBezTo>
                  <a:cubicBezTo>
                    <a:pt x="3629" y="7502"/>
                    <a:pt x="3848" y="7830"/>
                    <a:pt x="3848" y="8193"/>
                  </a:cubicBezTo>
                  <a:cubicBezTo>
                    <a:pt x="3848" y="8690"/>
                    <a:pt x="3446" y="9093"/>
                    <a:pt x="2949" y="9093"/>
                  </a:cubicBezTo>
                  <a:cubicBezTo>
                    <a:pt x="2585" y="9093"/>
                    <a:pt x="2257" y="8874"/>
                    <a:pt x="2117" y="8537"/>
                  </a:cubicBezTo>
                  <a:cubicBezTo>
                    <a:pt x="1978" y="8202"/>
                    <a:pt x="2055" y="7814"/>
                    <a:pt x="2312" y="7557"/>
                  </a:cubicBezTo>
                  <a:cubicBezTo>
                    <a:pt x="2484" y="7385"/>
                    <a:pt x="2714" y="7294"/>
                    <a:pt x="2948" y="7294"/>
                  </a:cubicBezTo>
                  <a:close/>
                  <a:moveTo>
                    <a:pt x="376" y="1"/>
                  </a:moveTo>
                  <a:cubicBezTo>
                    <a:pt x="167" y="5"/>
                    <a:pt x="0" y="176"/>
                    <a:pt x="0" y="387"/>
                  </a:cubicBezTo>
                  <a:cubicBezTo>
                    <a:pt x="0" y="596"/>
                    <a:pt x="167" y="767"/>
                    <a:pt x="376" y="772"/>
                  </a:cubicBezTo>
                  <a:lnTo>
                    <a:pt x="2563" y="772"/>
                  </a:lnTo>
                  <a:lnTo>
                    <a:pt x="2563" y="6569"/>
                  </a:lnTo>
                  <a:cubicBezTo>
                    <a:pt x="1738" y="6763"/>
                    <a:pt x="1190" y="7546"/>
                    <a:pt x="1288" y="8388"/>
                  </a:cubicBezTo>
                  <a:cubicBezTo>
                    <a:pt x="1387" y="9230"/>
                    <a:pt x="2101" y="9864"/>
                    <a:pt x="2949" y="9864"/>
                  </a:cubicBezTo>
                  <a:cubicBezTo>
                    <a:pt x="3797" y="9864"/>
                    <a:pt x="4510" y="9230"/>
                    <a:pt x="4609" y="8388"/>
                  </a:cubicBezTo>
                  <a:cubicBezTo>
                    <a:pt x="4707" y="7546"/>
                    <a:pt x="4160" y="6763"/>
                    <a:pt x="3334" y="6569"/>
                  </a:cubicBezTo>
                  <a:lnTo>
                    <a:pt x="3334" y="387"/>
                  </a:lnTo>
                  <a:cubicBezTo>
                    <a:pt x="3334" y="173"/>
                    <a:pt x="3161" y="1"/>
                    <a:pt x="29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p:nvPr/>
          </p:nvSpPr>
          <p:spPr>
            <a:xfrm>
              <a:off x="1161737" y="2957148"/>
              <a:ext cx="139179" cy="134246"/>
            </a:xfrm>
            <a:custGeom>
              <a:rect b="b" l="l" r="r" t="t"/>
              <a:pathLst>
                <a:path extrusionOk="0" h="7294" w="7562">
                  <a:moveTo>
                    <a:pt x="5777" y="4723"/>
                  </a:moveTo>
                  <a:cubicBezTo>
                    <a:pt x="5893" y="4723"/>
                    <a:pt x="6010" y="4745"/>
                    <a:pt x="6121" y="4792"/>
                  </a:cubicBezTo>
                  <a:cubicBezTo>
                    <a:pt x="6458" y="4931"/>
                    <a:pt x="6677" y="5259"/>
                    <a:pt x="6677" y="5622"/>
                  </a:cubicBezTo>
                  <a:cubicBezTo>
                    <a:pt x="6677" y="6119"/>
                    <a:pt x="6274" y="6522"/>
                    <a:pt x="5777" y="6522"/>
                  </a:cubicBezTo>
                  <a:cubicBezTo>
                    <a:pt x="5414" y="6522"/>
                    <a:pt x="5086" y="6303"/>
                    <a:pt x="4947" y="5966"/>
                  </a:cubicBezTo>
                  <a:cubicBezTo>
                    <a:pt x="4807" y="5631"/>
                    <a:pt x="4884" y="5243"/>
                    <a:pt x="5141" y="4986"/>
                  </a:cubicBezTo>
                  <a:cubicBezTo>
                    <a:pt x="5313" y="4814"/>
                    <a:pt x="5543" y="4723"/>
                    <a:pt x="5777" y="4723"/>
                  </a:cubicBezTo>
                  <a:close/>
                  <a:moveTo>
                    <a:pt x="378" y="1"/>
                  </a:moveTo>
                  <a:cubicBezTo>
                    <a:pt x="169" y="5"/>
                    <a:pt x="0" y="176"/>
                    <a:pt x="0" y="387"/>
                  </a:cubicBezTo>
                  <a:cubicBezTo>
                    <a:pt x="0" y="596"/>
                    <a:pt x="169" y="767"/>
                    <a:pt x="378" y="772"/>
                  </a:cubicBezTo>
                  <a:lnTo>
                    <a:pt x="2564" y="772"/>
                  </a:lnTo>
                  <a:lnTo>
                    <a:pt x="2564" y="5622"/>
                  </a:lnTo>
                  <a:cubicBezTo>
                    <a:pt x="2564" y="5835"/>
                    <a:pt x="2736" y="6008"/>
                    <a:pt x="2949" y="6008"/>
                  </a:cubicBezTo>
                  <a:lnTo>
                    <a:pt x="4151" y="6008"/>
                  </a:lnTo>
                  <a:cubicBezTo>
                    <a:pt x="4299" y="6631"/>
                    <a:pt x="4791" y="7116"/>
                    <a:pt x="5417" y="7254"/>
                  </a:cubicBezTo>
                  <a:cubicBezTo>
                    <a:pt x="5537" y="7281"/>
                    <a:pt x="5659" y="7294"/>
                    <a:pt x="5779" y="7294"/>
                  </a:cubicBezTo>
                  <a:cubicBezTo>
                    <a:pt x="6283" y="7294"/>
                    <a:pt x="6768" y="7064"/>
                    <a:pt x="7088" y="6659"/>
                  </a:cubicBezTo>
                  <a:cubicBezTo>
                    <a:pt x="7486" y="6156"/>
                    <a:pt x="7561" y="5471"/>
                    <a:pt x="7281" y="4893"/>
                  </a:cubicBezTo>
                  <a:cubicBezTo>
                    <a:pt x="7003" y="4317"/>
                    <a:pt x="6419" y="3951"/>
                    <a:pt x="5777" y="3951"/>
                  </a:cubicBezTo>
                  <a:cubicBezTo>
                    <a:pt x="5003" y="3952"/>
                    <a:pt x="4331" y="4484"/>
                    <a:pt x="4151" y="5237"/>
                  </a:cubicBezTo>
                  <a:lnTo>
                    <a:pt x="3335" y="5237"/>
                  </a:lnTo>
                  <a:lnTo>
                    <a:pt x="3335" y="387"/>
                  </a:lnTo>
                  <a:cubicBezTo>
                    <a:pt x="3335" y="173"/>
                    <a:pt x="3163" y="1"/>
                    <a:pt x="29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2"/>
            <p:cNvSpPr/>
            <p:nvPr/>
          </p:nvSpPr>
          <p:spPr>
            <a:xfrm>
              <a:off x="880030" y="2693865"/>
              <a:ext cx="444849" cy="397511"/>
            </a:xfrm>
            <a:custGeom>
              <a:rect b="b" l="l" r="r" t="t"/>
              <a:pathLst>
                <a:path extrusionOk="0" h="21598" w="24170">
                  <a:moveTo>
                    <a:pt x="3085" y="19028"/>
                  </a:moveTo>
                  <a:cubicBezTo>
                    <a:pt x="3201" y="19028"/>
                    <a:pt x="3318" y="19050"/>
                    <a:pt x="3429" y="19097"/>
                  </a:cubicBezTo>
                  <a:cubicBezTo>
                    <a:pt x="3766" y="19236"/>
                    <a:pt x="3985" y="19564"/>
                    <a:pt x="3985" y="19927"/>
                  </a:cubicBezTo>
                  <a:cubicBezTo>
                    <a:pt x="3984" y="20424"/>
                    <a:pt x="3582" y="20827"/>
                    <a:pt x="3085" y="20827"/>
                  </a:cubicBezTo>
                  <a:cubicBezTo>
                    <a:pt x="2721" y="20827"/>
                    <a:pt x="2393" y="20608"/>
                    <a:pt x="2253" y="20271"/>
                  </a:cubicBezTo>
                  <a:cubicBezTo>
                    <a:pt x="2114" y="19936"/>
                    <a:pt x="2191" y="19548"/>
                    <a:pt x="2449" y="19291"/>
                  </a:cubicBezTo>
                  <a:cubicBezTo>
                    <a:pt x="2621" y="19119"/>
                    <a:pt x="2851" y="19028"/>
                    <a:pt x="3085" y="19028"/>
                  </a:cubicBezTo>
                  <a:close/>
                  <a:moveTo>
                    <a:pt x="13948" y="1"/>
                  </a:moveTo>
                  <a:cubicBezTo>
                    <a:pt x="13657" y="1"/>
                    <a:pt x="13366" y="18"/>
                    <a:pt x="13074" y="53"/>
                  </a:cubicBezTo>
                  <a:cubicBezTo>
                    <a:pt x="10860" y="320"/>
                    <a:pt x="8888" y="1585"/>
                    <a:pt x="7722" y="3487"/>
                  </a:cubicBezTo>
                  <a:cubicBezTo>
                    <a:pt x="7403" y="3386"/>
                    <a:pt x="7071" y="3334"/>
                    <a:pt x="6736" y="3334"/>
                  </a:cubicBezTo>
                  <a:cubicBezTo>
                    <a:pt x="6731" y="3334"/>
                    <a:pt x="6726" y="3334"/>
                    <a:pt x="6722" y="3334"/>
                  </a:cubicBezTo>
                  <a:cubicBezTo>
                    <a:pt x="5147" y="3334"/>
                    <a:pt x="3792" y="4446"/>
                    <a:pt x="3465" y="5962"/>
                  </a:cubicBezTo>
                  <a:cubicBezTo>
                    <a:pt x="1442" y="6486"/>
                    <a:pt x="0" y="8331"/>
                    <a:pt x="0" y="10445"/>
                  </a:cubicBezTo>
                  <a:cubicBezTo>
                    <a:pt x="0" y="12999"/>
                    <a:pt x="2078" y="15077"/>
                    <a:pt x="4631" y="15077"/>
                  </a:cubicBezTo>
                  <a:lnTo>
                    <a:pt x="5529" y="15077"/>
                  </a:lnTo>
                  <a:lnTo>
                    <a:pt x="5529" y="19541"/>
                  </a:lnTo>
                  <a:lnTo>
                    <a:pt x="4711" y="19541"/>
                  </a:lnTo>
                  <a:cubicBezTo>
                    <a:pt x="4530" y="18780"/>
                    <a:pt x="3850" y="18255"/>
                    <a:pt x="3084" y="18255"/>
                  </a:cubicBezTo>
                  <a:cubicBezTo>
                    <a:pt x="3020" y="18255"/>
                    <a:pt x="2956" y="18259"/>
                    <a:pt x="2891" y="18266"/>
                  </a:cubicBezTo>
                  <a:cubicBezTo>
                    <a:pt x="2049" y="18365"/>
                    <a:pt x="1414" y="19079"/>
                    <a:pt x="1414" y="19927"/>
                  </a:cubicBezTo>
                  <a:cubicBezTo>
                    <a:pt x="1414" y="20775"/>
                    <a:pt x="2049" y="21489"/>
                    <a:pt x="2891" y="21586"/>
                  </a:cubicBezTo>
                  <a:cubicBezTo>
                    <a:pt x="2956" y="21594"/>
                    <a:pt x="3022" y="21598"/>
                    <a:pt x="3087" y="21598"/>
                  </a:cubicBezTo>
                  <a:cubicBezTo>
                    <a:pt x="3851" y="21598"/>
                    <a:pt x="4530" y="21073"/>
                    <a:pt x="4711" y="20313"/>
                  </a:cubicBezTo>
                  <a:lnTo>
                    <a:pt x="5913" y="20313"/>
                  </a:lnTo>
                  <a:cubicBezTo>
                    <a:pt x="6127" y="20312"/>
                    <a:pt x="6299" y="20140"/>
                    <a:pt x="6299" y="19927"/>
                  </a:cubicBezTo>
                  <a:lnTo>
                    <a:pt x="6299" y="14692"/>
                  </a:lnTo>
                  <a:cubicBezTo>
                    <a:pt x="6299" y="14478"/>
                    <a:pt x="6127" y="14306"/>
                    <a:pt x="5913" y="14306"/>
                  </a:cubicBezTo>
                  <a:lnTo>
                    <a:pt x="4631" y="14306"/>
                  </a:lnTo>
                  <a:cubicBezTo>
                    <a:pt x="2503" y="14306"/>
                    <a:pt x="771" y="12574"/>
                    <a:pt x="771" y="10445"/>
                  </a:cubicBezTo>
                  <a:cubicBezTo>
                    <a:pt x="771" y="8609"/>
                    <a:pt x="2078" y="7015"/>
                    <a:pt x="3876" y="6659"/>
                  </a:cubicBezTo>
                  <a:cubicBezTo>
                    <a:pt x="4039" y="6627"/>
                    <a:pt x="4164" y="6495"/>
                    <a:pt x="4186" y="6331"/>
                  </a:cubicBezTo>
                  <a:cubicBezTo>
                    <a:pt x="4351" y="5062"/>
                    <a:pt x="5443" y="4105"/>
                    <a:pt x="6723" y="4105"/>
                  </a:cubicBezTo>
                  <a:cubicBezTo>
                    <a:pt x="7073" y="4105"/>
                    <a:pt x="7419" y="4176"/>
                    <a:pt x="7740" y="4316"/>
                  </a:cubicBezTo>
                  <a:cubicBezTo>
                    <a:pt x="7789" y="4337"/>
                    <a:pt x="7840" y="4347"/>
                    <a:pt x="7891" y="4347"/>
                  </a:cubicBezTo>
                  <a:cubicBezTo>
                    <a:pt x="8028" y="4347"/>
                    <a:pt x="8159" y="4274"/>
                    <a:pt x="8230" y="4147"/>
                  </a:cubicBezTo>
                  <a:cubicBezTo>
                    <a:pt x="9380" y="2065"/>
                    <a:pt x="11569" y="773"/>
                    <a:pt x="13948" y="772"/>
                  </a:cubicBezTo>
                  <a:cubicBezTo>
                    <a:pt x="17516" y="772"/>
                    <a:pt x="20444" y="3674"/>
                    <a:pt x="20478" y="7243"/>
                  </a:cubicBezTo>
                  <a:cubicBezTo>
                    <a:pt x="20479" y="7420"/>
                    <a:pt x="20603" y="7574"/>
                    <a:pt x="20775" y="7614"/>
                  </a:cubicBezTo>
                  <a:cubicBezTo>
                    <a:pt x="22320" y="7971"/>
                    <a:pt x="23399" y="9329"/>
                    <a:pt x="23399" y="10916"/>
                  </a:cubicBezTo>
                  <a:cubicBezTo>
                    <a:pt x="23399" y="12786"/>
                    <a:pt x="21877" y="14306"/>
                    <a:pt x="20009" y="14306"/>
                  </a:cubicBezTo>
                  <a:lnTo>
                    <a:pt x="19798" y="14306"/>
                  </a:lnTo>
                  <a:cubicBezTo>
                    <a:pt x="19589" y="14310"/>
                    <a:pt x="19421" y="14481"/>
                    <a:pt x="19421" y="14692"/>
                  </a:cubicBezTo>
                  <a:cubicBezTo>
                    <a:pt x="19421" y="14901"/>
                    <a:pt x="19589" y="15072"/>
                    <a:pt x="19798" y="15077"/>
                  </a:cubicBezTo>
                  <a:lnTo>
                    <a:pt x="20009" y="15077"/>
                  </a:lnTo>
                  <a:cubicBezTo>
                    <a:pt x="22303" y="15077"/>
                    <a:pt x="24170" y="13211"/>
                    <a:pt x="24170" y="10916"/>
                  </a:cubicBezTo>
                  <a:cubicBezTo>
                    <a:pt x="24168" y="9968"/>
                    <a:pt x="23845" y="9049"/>
                    <a:pt x="23251" y="8308"/>
                  </a:cubicBezTo>
                  <a:cubicBezTo>
                    <a:pt x="22731" y="7664"/>
                    <a:pt x="22030" y="7187"/>
                    <a:pt x="21240" y="6941"/>
                  </a:cubicBezTo>
                  <a:cubicBezTo>
                    <a:pt x="21151" y="5116"/>
                    <a:pt x="20394" y="3413"/>
                    <a:pt x="19088" y="2118"/>
                  </a:cubicBezTo>
                  <a:cubicBezTo>
                    <a:pt x="17712" y="754"/>
                    <a:pt x="15862" y="1"/>
                    <a:pt x="139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2"/>
            <p:cNvSpPr/>
            <p:nvPr/>
          </p:nvSpPr>
          <p:spPr>
            <a:xfrm>
              <a:off x="1212019" y="2788834"/>
              <a:ext cx="21258" cy="45718"/>
            </a:xfrm>
            <a:custGeom>
              <a:rect b="b" l="l" r="r" t="t"/>
              <a:pathLst>
                <a:path extrusionOk="0" h="2484" w="1155">
                  <a:moveTo>
                    <a:pt x="437" y="0"/>
                  </a:moveTo>
                  <a:cubicBezTo>
                    <a:pt x="391" y="0"/>
                    <a:pt x="343" y="9"/>
                    <a:pt x="297" y="27"/>
                  </a:cubicBezTo>
                  <a:cubicBezTo>
                    <a:pt x="98" y="104"/>
                    <a:pt x="1" y="327"/>
                    <a:pt x="78" y="526"/>
                  </a:cubicBezTo>
                  <a:cubicBezTo>
                    <a:pt x="274" y="1029"/>
                    <a:pt x="377" y="1561"/>
                    <a:pt x="381" y="2100"/>
                  </a:cubicBezTo>
                  <a:cubicBezTo>
                    <a:pt x="384" y="2312"/>
                    <a:pt x="555" y="2483"/>
                    <a:pt x="767" y="2483"/>
                  </a:cubicBezTo>
                  <a:lnTo>
                    <a:pt x="770" y="2483"/>
                  </a:lnTo>
                  <a:cubicBezTo>
                    <a:pt x="984" y="2480"/>
                    <a:pt x="1155" y="2306"/>
                    <a:pt x="1154" y="2094"/>
                  </a:cubicBezTo>
                  <a:cubicBezTo>
                    <a:pt x="1148" y="1461"/>
                    <a:pt x="1027" y="835"/>
                    <a:pt x="796" y="246"/>
                  </a:cubicBezTo>
                  <a:cubicBezTo>
                    <a:pt x="737" y="93"/>
                    <a:pt x="592" y="0"/>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
            <p:cNvSpPr/>
            <p:nvPr/>
          </p:nvSpPr>
          <p:spPr>
            <a:xfrm>
              <a:off x="1129786" y="2731742"/>
              <a:ext cx="83853" cy="46841"/>
            </a:xfrm>
            <a:custGeom>
              <a:rect b="b" l="l" r="r" t="t"/>
              <a:pathLst>
                <a:path extrusionOk="0" h="2545" w="4556">
                  <a:moveTo>
                    <a:pt x="378" y="0"/>
                  </a:moveTo>
                  <a:cubicBezTo>
                    <a:pt x="167" y="5"/>
                    <a:pt x="0" y="176"/>
                    <a:pt x="0" y="385"/>
                  </a:cubicBezTo>
                  <a:cubicBezTo>
                    <a:pt x="0" y="595"/>
                    <a:pt x="167" y="767"/>
                    <a:pt x="378" y="771"/>
                  </a:cubicBezTo>
                  <a:cubicBezTo>
                    <a:pt x="1712" y="771"/>
                    <a:pt x="2968" y="1366"/>
                    <a:pt x="3826" y="2404"/>
                  </a:cubicBezTo>
                  <a:cubicBezTo>
                    <a:pt x="3901" y="2496"/>
                    <a:pt x="4012" y="2544"/>
                    <a:pt x="4123" y="2544"/>
                  </a:cubicBezTo>
                  <a:cubicBezTo>
                    <a:pt x="4209" y="2544"/>
                    <a:pt x="4297" y="2515"/>
                    <a:pt x="4369" y="2455"/>
                  </a:cubicBezTo>
                  <a:cubicBezTo>
                    <a:pt x="4533" y="2320"/>
                    <a:pt x="4556" y="2078"/>
                    <a:pt x="4421" y="1914"/>
                  </a:cubicBezTo>
                  <a:cubicBezTo>
                    <a:pt x="3416" y="697"/>
                    <a:pt x="1943" y="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3"/>
          <p:cNvSpPr/>
          <p:nvPr/>
        </p:nvSpPr>
        <p:spPr>
          <a:xfrm>
            <a:off x="1753350" y="0"/>
            <a:ext cx="5637300" cy="348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txBox="1"/>
          <p:nvPr>
            <p:ph idx="1" type="subTitle"/>
          </p:nvPr>
        </p:nvSpPr>
        <p:spPr>
          <a:xfrm>
            <a:off x="2341950" y="771000"/>
            <a:ext cx="4460100" cy="19473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Clr>
                <a:schemeClr val="dk1"/>
              </a:buClr>
              <a:buSzPct val="27877"/>
              <a:buFont typeface="Arial"/>
              <a:buNone/>
            </a:pPr>
            <a:r>
              <a:rPr lang="en" sz="3945">
                <a:solidFill>
                  <a:srgbClr val="181818"/>
                </a:solidFill>
                <a:highlight>
                  <a:srgbClr val="FFFFFF"/>
                </a:highlight>
                <a:latin typeface="Merriweather"/>
                <a:ea typeface="Merriweather"/>
                <a:cs typeface="Merriweather"/>
                <a:sym typeface="Merriweather"/>
              </a:rPr>
              <a:t>“Be calm; yet assertive.</a:t>
            </a:r>
            <a:endParaRPr sz="3945">
              <a:solidFill>
                <a:srgbClr val="181818"/>
              </a:solidFill>
              <a:highlight>
                <a:srgbClr val="FFFFFF"/>
              </a:highlight>
              <a:latin typeface="Merriweather"/>
              <a:ea typeface="Merriweather"/>
              <a:cs typeface="Merriweather"/>
              <a:sym typeface="Merriweather"/>
            </a:endParaRPr>
          </a:p>
          <a:p>
            <a:pPr indent="0" lvl="0" marL="0" rtl="0" algn="ctr">
              <a:spcBef>
                <a:spcPts val="0"/>
              </a:spcBef>
              <a:spcAft>
                <a:spcPts val="0"/>
              </a:spcAft>
              <a:buClr>
                <a:schemeClr val="dk1"/>
              </a:buClr>
              <a:buSzPct val="27877"/>
              <a:buFont typeface="Arial"/>
              <a:buNone/>
            </a:pPr>
            <a:r>
              <a:rPr lang="en" sz="3945">
                <a:solidFill>
                  <a:srgbClr val="181818"/>
                </a:solidFill>
                <a:highlight>
                  <a:srgbClr val="FFFFFF"/>
                </a:highlight>
                <a:latin typeface="Merriweather"/>
                <a:ea typeface="Merriweather"/>
                <a:cs typeface="Merriweather"/>
                <a:sym typeface="Merriweather"/>
              </a:rPr>
              <a:t>Be meek; yet courageous.</a:t>
            </a:r>
            <a:endParaRPr sz="3945">
              <a:solidFill>
                <a:srgbClr val="181818"/>
              </a:solidFill>
              <a:highlight>
                <a:srgbClr val="FFFFFF"/>
              </a:highlight>
              <a:latin typeface="Merriweather"/>
              <a:ea typeface="Merriweather"/>
              <a:cs typeface="Merriweather"/>
              <a:sym typeface="Merriweather"/>
            </a:endParaRPr>
          </a:p>
          <a:p>
            <a:pPr indent="0" lvl="0" marL="0" rtl="0" algn="ctr">
              <a:spcBef>
                <a:spcPts val="0"/>
              </a:spcBef>
              <a:spcAft>
                <a:spcPts val="0"/>
              </a:spcAft>
              <a:buClr>
                <a:schemeClr val="dk1"/>
              </a:buClr>
              <a:buSzPct val="27877"/>
              <a:buFont typeface="Arial"/>
              <a:buNone/>
            </a:pPr>
            <a:r>
              <a:rPr lang="en" sz="3945">
                <a:solidFill>
                  <a:srgbClr val="181818"/>
                </a:solidFill>
                <a:highlight>
                  <a:srgbClr val="FFFFFF"/>
                </a:highlight>
                <a:latin typeface="Merriweather"/>
                <a:ea typeface="Merriweather"/>
                <a:cs typeface="Merriweather"/>
                <a:sym typeface="Merriweather"/>
              </a:rPr>
              <a:t>Be gentle; yet bold.</a:t>
            </a:r>
            <a:endParaRPr sz="3945">
              <a:solidFill>
                <a:srgbClr val="181818"/>
              </a:solidFill>
              <a:highlight>
                <a:srgbClr val="FFFFFF"/>
              </a:highlight>
              <a:latin typeface="Merriweather"/>
              <a:ea typeface="Merriweather"/>
              <a:cs typeface="Merriweather"/>
              <a:sym typeface="Merriweather"/>
            </a:endParaRPr>
          </a:p>
          <a:p>
            <a:pPr indent="0" lvl="0" marL="0" rtl="0" algn="ctr">
              <a:spcBef>
                <a:spcPts val="0"/>
              </a:spcBef>
              <a:spcAft>
                <a:spcPts val="0"/>
              </a:spcAft>
              <a:buClr>
                <a:schemeClr val="dk1"/>
              </a:buClr>
              <a:buSzPct val="27877"/>
              <a:buFont typeface="Arial"/>
              <a:buNone/>
            </a:pPr>
            <a:r>
              <a:rPr lang="en" sz="3945">
                <a:solidFill>
                  <a:srgbClr val="181818"/>
                </a:solidFill>
                <a:highlight>
                  <a:srgbClr val="FFFFFF"/>
                </a:highlight>
                <a:latin typeface="Merriweather"/>
                <a:ea typeface="Merriweather"/>
                <a:cs typeface="Merriweather"/>
                <a:sym typeface="Merriweather"/>
              </a:rPr>
              <a:t>Be kind; yet strong.”</a:t>
            </a:r>
            <a:endParaRPr sz="3945">
              <a:solidFill>
                <a:srgbClr val="181818"/>
              </a:solidFill>
              <a:highlight>
                <a:srgbClr val="FFFFFF"/>
              </a:highlight>
              <a:latin typeface="Merriweather"/>
              <a:ea typeface="Merriweather"/>
              <a:cs typeface="Merriweather"/>
              <a:sym typeface="Merriweather"/>
            </a:endParaRPr>
          </a:p>
          <a:p>
            <a:pPr indent="0" lvl="0" marL="0" rtl="0" algn="ctr">
              <a:spcBef>
                <a:spcPts val="0"/>
              </a:spcBef>
              <a:spcAft>
                <a:spcPts val="0"/>
              </a:spcAft>
              <a:buClr>
                <a:schemeClr val="dk1"/>
              </a:buClr>
              <a:buSzPct val="36666"/>
              <a:buFont typeface="Arial"/>
              <a:buNone/>
            </a:pPr>
            <a:r>
              <a:t/>
            </a:r>
            <a:endParaRPr/>
          </a:p>
          <a:p>
            <a:pPr indent="0" lvl="0" marL="0" rtl="0" algn="ctr">
              <a:spcBef>
                <a:spcPts val="0"/>
              </a:spcBef>
              <a:spcAft>
                <a:spcPts val="0"/>
              </a:spcAft>
              <a:buNone/>
            </a:pPr>
            <a:r>
              <a:t/>
            </a:r>
            <a:endParaRPr/>
          </a:p>
        </p:txBody>
      </p:sp>
      <p:sp>
        <p:nvSpPr>
          <p:cNvPr id="291" name="Google Shape;291;p33"/>
          <p:cNvSpPr txBox="1"/>
          <p:nvPr>
            <p:ph type="title"/>
          </p:nvPr>
        </p:nvSpPr>
        <p:spPr>
          <a:xfrm>
            <a:off x="3206100" y="3478150"/>
            <a:ext cx="2731800" cy="83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t>
            </a:r>
            <a:r>
              <a:rPr b="1" lang="en" sz="1050">
                <a:solidFill>
                  <a:srgbClr val="333333"/>
                </a:solidFill>
                <a:highlight>
                  <a:srgbClr val="FFFFFF"/>
                </a:highlight>
                <a:latin typeface="Arial"/>
                <a:ea typeface="Arial"/>
                <a:cs typeface="Arial"/>
                <a:sym typeface="Arial"/>
              </a:rPr>
              <a:t>Charles F Glassman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4"/>
          <p:cNvSpPr txBox="1"/>
          <p:nvPr>
            <p:ph type="title"/>
          </p:nvPr>
        </p:nvSpPr>
        <p:spPr>
          <a:xfrm rot="-5400000">
            <a:off x="5667750" y="1969525"/>
            <a:ext cx="53523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2100">
                <a:solidFill>
                  <a:srgbClr val="FFE599"/>
                </a:solidFill>
              </a:rPr>
              <a:t>Asertivitate</a:t>
            </a:r>
            <a:r>
              <a:rPr lang="en" sz="2100"/>
              <a:t>: </a:t>
            </a:r>
            <a:r>
              <a:rPr lang="en" sz="2100">
                <a:solidFill>
                  <a:srgbClr val="333333"/>
                </a:solidFill>
              </a:rPr>
              <a:t>transparenta,</a:t>
            </a:r>
            <a:r>
              <a:rPr lang="en" sz="2100">
                <a:solidFill>
                  <a:srgbClr val="333333"/>
                </a:solidFill>
              </a:rPr>
              <a:t> au</a:t>
            </a:r>
            <a:r>
              <a:rPr lang="en" sz="2100">
                <a:solidFill>
                  <a:srgbClr val="333333"/>
                </a:solidFill>
              </a:rPr>
              <a:t>tenticitate, empatie</a:t>
            </a:r>
            <a:endParaRPr sz="2100">
              <a:solidFill>
                <a:srgbClr val="333333"/>
              </a:solidFill>
            </a:endParaRPr>
          </a:p>
          <a:p>
            <a:pPr indent="0" lvl="0" marL="0" rtl="0" algn="ctr">
              <a:spcBef>
                <a:spcPts val="1200"/>
              </a:spcBef>
              <a:spcAft>
                <a:spcPts val="0"/>
              </a:spcAft>
              <a:buNone/>
            </a:pPr>
            <a:r>
              <a:t/>
            </a:r>
            <a:endParaRPr sz="2100"/>
          </a:p>
        </p:txBody>
      </p:sp>
      <p:sp>
        <p:nvSpPr>
          <p:cNvPr id="297" name="Google Shape;297;p34"/>
          <p:cNvSpPr txBox="1"/>
          <p:nvPr>
            <p:ph idx="1" type="subTitle"/>
          </p:nvPr>
        </p:nvSpPr>
        <p:spPr>
          <a:xfrm>
            <a:off x="291525" y="943375"/>
            <a:ext cx="2586300" cy="3082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latin typeface="Arial"/>
                <a:ea typeface="Arial"/>
                <a:cs typeface="Arial"/>
                <a:sym typeface="Arial"/>
              </a:rPr>
              <a:t>Reprezintă cel mai benefic și eficient tip de comunicare. Permite o comunicare clară și lipsită de jocuri de manipulare. Persoana își exprimă direct nevoile și încearcă să găsească soluții satisfăcătoare pentru ambele părți.</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a:solidFill>
                  <a:schemeClr val="accent6"/>
                </a:solidFill>
                <a:latin typeface="Arial"/>
                <a:ea typeface="Arial"/>
                <a:cs typeface="Arial"/>
                <a:sym typeface="Arial"/>
              </a:rPr>
              <a:t>#winwin</a:t>
            </a:r>
            <a:endParaRPr>
              <a:solidFill>
                <a:schemeClr val="accent6"/>
              </a:solidFill>
              <a:latin typeface="Arial"/>
              <a:ea typeface="Arial"/>
              <a:cs typeface="Arial"/>
              <a:sym typeface="Arial"/>
            </a:endParaRPr>
          </a:p>
          <a:p>
            <a:pPr indent="0" lvl="0" marL="0" rtl="0" algn="r">
              <a:spcBef>
                <a:spcPts val="1200"/>
              </a:spcBef>
              <a:spcAft>
                <a:spcPts val="0"/>
              </a:spcAft>
              <a:buNone/>
            </a:pPr>
            <a:r>
              <a:t/>
            </a:r>
            <a:endParaRPr sz="1700"/>
          </a:p>
        </p:txBody>
      </p:sp>
      <p:sp>
        <p:nvSpPr>
          <p:cNvPr id="298" name="Google Shape;298;p34"/>
          <p:cNvSpPr txBox="1"/>
          <p:nvPr>
            <p:ph idx="2" type="title"/>
          </p:nvPr>
        </p:nvSpPr>
        <p:spPr>
          <a:xfrm>
            <a:off x="-1045050" y="204825"/>
            <a:ext cx="6127200" cy="84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Comunicarea asertiva</a:t>
            </a:r>
            <a:endParaRPr/>
          </a:p>
        </p:txBody>
      </p:sp>
      <p:sp>
        <p:nvSpPr>
          <p:cNvPr id="299" name="Google Shape;299;p34"/>
          <p:cNvSpPr txBox="1"/>
          <p:nvPr>
            <p:ph idx="3" type="subTitle"/>
          </p:nvPr>
        </p:nvSpPr>
        <p:spPr>
          <a:xfrm>
            <a:off x="3561788" y="1449600"/>
            <a:ext cx="3811800" cy="3008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500">
                <a:solidFill>
                  <a:schemeClr val="accent6"/>
                </a:solidFill>
                <a:latin typeface="Arial"/>
                <a:ea typeface="Arial"/>
                <a:cs typeface="Arial"/>
                <a:sym typeface="Arial"/>
              </a:rPr>
              <a:t>A</a:t>
            </a:r>
            <a:r>
              <a:rPr i="1" lang="en" sz="1300">
                <a:latin typeface="Arial"/>
                <a:ea typeface="Arial"/>
                <a:cs typeface="Arial"/>
                <a:sym typeface="Arial"/>
              </a:rPr>
              <a:t>tentie</a:t>
            </a:r>
            <a:r>
              <a:rPr lang="en" sz="1300">
                <a:latin typeface="Arial"/>
                <a:ea typeface="Arial"/>
                <a:cs typeface="Arial"/>
                <a:sym typeface="Arial"/>
              </a:rPr>
              <a:t> la</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500">
                <a:solidFill>
                  <a:schemeClr val="accent6"/>
                </a:solidFill>
                <a:latin typeface="Arial"/>
                <a:ea typeface="Arial"/>
                <a:cs typeface="Arial"/>
                <a:sym typeface="Arial"/>
              </a:rPr>
              <a:t>S</a:t>
            </a:r>
            <a:r>
              <a:rPr i="1" lang="en" sz="1300">
                <a:latin typeface="Arial"/>
                <a:ea typeface="Arial"/>
                <a:cs typeface="Arial"/>
                <a:sym typeface="Arial"/>
              </a:rPr>
              <a:t>ituatie,</a:t>
            </a:r>
            <a:endParaRPr i="1"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500">
                <a:solidFill>
                  <a:schemeClr val="accent6"/>
                </a:solidFill>
                <a:latin typeface="Arial"/>
                <a:ea typeface="Arial"/>
                <a:cs typeface="Arial"/>
                <a:sym typeface="Arial"/>
              </a:rPr>
              <a:t>E</a:t>
            </a:r>
            <a:r>
              <a:rPr i="1" lang="en" sz="1300">
                <a:latin typeface="Arial"/>
                <a:ea typeface="Arial"/>
                <a:cs typeface="Arial"/>
                <a:sym typeface="Arial"/>
              </a:rPr>
              <a:t>motie,</a:t>
            </a:r>
            <a:endParaRPr i="1"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500">
                <a:solidFill>
                  <a:schemeClr val="accent6"/>
                </a:solidFill>
                <a:latin typeface="Arial"/>
                <a:ea typeface="Arial"/>
                <a:cs typeface="Arial"/>
                <a:sym typeface="Arial"/>
              </a:rPr>
              <a:t>R</a:t>
            </a:r>
            <a:r>
              <a:rPr i="1" lang="en" sz="1300">
                <a:latin typeface="Arial"/>
                <a:ea typeface="Arial"/>
                <a:cs typeface="Arial"/>
                <a:sym typeface="Arial"/>
              </a:rPr>
              <a:t>eactie,</a:t>
            </a:r>
            <a:r>
              <a:rPr lang="en" sz="1300">
                <a:latin typeface="Arial"/>
                <a:ea typeface="Arial"/>
                <a:cs typeface="Arial"/>
                <a:sym typeface="Arial"/>
              </a:rPr>
              <a:t> pentru a</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600">
                <a:solidFill>
                  <a:schemeClr val="accent6"/>
                </a:solidFill>
                <a:latin typeface="Arial"/>
                <a:ea typeface="Arial"/>
                <a:cs typeface="Arial"/>
                <a:sym typeface="Arial"/>
              </a:rPr>
              <a:t>T</a:t>
            </a:r>
            <a:r>
              <a:rPr i="1" lang="en" sz="1300">
                <a:latin typeface="Arial"/>
                <a:ea typeface="Arial"/>
                <a:cs typeface="Arial"/>
                <a:sym typeface="Arial"/>
              </a:rPr>
              <a:t>esta</a:t>
            </a:r>
            <a:r>
              <a:rPr lang="en" sz="1300">
                <a:latin typeface="Arial"/>
                <a:ea typeface="Arial"/>
                <a:cs typeface="Arial"/>
                <a:sym typeface="Arial"/>
              </a:rPr>
              <a:t> nivelul de</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600">
                <a:solidFill>
                  <a:schemeClr val="accent6"/>
                </a:solidFill>
                <a:latin typeface="Arial"/>
                <a:ea typeface="Arial"/>
                <a:cs typeface="Arial"/>
                <a:sym typeface="Arial"/>
              </a:rPr>
              <a:t> I</a:t>
            </a:r>
            <a:r>
              <a:rPr i="1" lang="en" sz="1300">
                <a:latin typeface="Arial"/>
                <a:ea typeface="Arial"/>
                <a:cs typeface="Arial"/>
                <a:sym typeface="Arial"/>
              </a:rPr>
              <a:t>mplicare</a:t>
            </a:r>
            <a:r>
              <a:rPr lang="en" sz="1300">
                <a:latin typeface="Arial"/>
                <a:ea typeface="Arial"/>
                <a:cs typeface="Arial"/>
                <a:sym typeface="Arial"/>
              </a:rPr>
              <a:t> si modul in care</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600">
                <a:solidFill>
                  <a:schemeClr val="accent6"/>
                </a:solidFill>
                <a:latin typeface="Arial"/>
                <a:ea typeface="Arial"/>
                <a:cs typeface="Arial"/>
                <a:sym typeface="Arial"/>
              </a:rPr>
              <a:t> V</a:t>
            </a:r>
            <a:r>
              <a:rPr i="1" lang="en" sz="1300">
                <a:latin typeface="Arial"/>
                <a:ea typeface="Arial"/>
                <a:cs typeface="Arial"/>
                <a:sym typeface="Arial"/>
              </a:rPr>
              <a:t>alorizezi</a:t>
            </a:r>
            <a:r>
              <a:rPr lang="en" sz="1300">
                <a:latin typeface="Arial"/>
                <a:ea typeface="Arial"/>
                <a:cs typeface="Arial"/>
                <a:sym typeface="Arial"/>
              </a:rPr>
              <a:t> </a:t>
            </a:r>
            <a:r>
              <a:rPr b="1" lang="en" sz="1300">
                <a:latin typeface="Arial"/>
                <a:ea typeface="Arial"/>
                <a:cs typeface="Arial"/>
                <a:sym typeface="Arial"/>
              </a:rPr>
              <a:t>cele de mai sus intr-un process de comunicare eficient.</a:t>
            </a:r>
            <a:endParaRPr b="1" sz="1300">
              <a:latin typeface="Arial"/>
              <a:ea typeface="Arial"/>
              <a:cs typeface="Arial"/>
              <a:sym typeface="Arial"/>
            </a:endParaRPr>
          </a:p>
          <a:p>
            <a:pPr indent="0" lvl="0" marL="0" rtl="0" algn="r">
              <a:spcBef>
                <a:spcPts val="1200"/>
              </a:spcBef>
              <a:spcAft>
                <a:spcPts val="0"/>
              </a:spcAft>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5"/>
          <p:cNvSpPr txBox="1"/>
          <p:nvPr>
            <p:ph type="title"/>
          </p:nvPr>
        </p:nvSpPr>
        <p:spPr>
          <a:xfrm rot="-5400000">
            <a:off x="42599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Asertivitate</a:t>
            </a:r>
            <a:endParaRPr/>
          </a:p>
        </p:txBody>
      </p:sp>
      <p:pic>
        <p:nvPicPr>
          <p:cNvPr id="305" name="Google Shape;305;p35"/>
          <p:cNvPicPr preferRelativeResize="0"/>
          <p:nvPr/>
        </p:nvPicPr>
        <p:blipFill rotWithShape="1">
          <a:blip r:embed="rId3">
            <a:alphaModFix/>
          </a:blip>
          <a:srcRect b="0" l="18679" r="23719" t="0"/>
          <a:stretch/>
        </p:blipFill>
        <p:spPr>
          <a:xfrm>
            <a:off x="0" y="0"/>
            <a:ext cx="1975100" cy="5143496"/>
          </a:xfrm>
          <a:prstGeom prst="rect">
            <a:avLst/>
          </a:prstGeom>
          <a:noFill/>
          <a:ln>
            <a:noFill/>
          </a:ln>
        </p:spPr>
      </p:pic>
      <p:pic>
        <p:nvPicPr>
          <p:cNvPr id="306" name="Google Shape;306;p35"/>
          <p:cNvPicPr preferRelativeResize="0"/>
          <p:nvPr/>
        </p:nvPicPr>
        <p:blipFill>
          <a:blip r:embed="rId4">
            <a:alphaModFix/>
          </a:blip>
          <a:stretch>
            <a:fillRect/>
          </a:stretch>
        </p:blipFill>
        <p:spPr>
          <a:xfrm>
            <a:off x="1975101" y="928575"/>
            <a:ext cx="5953949" cy="32863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sonal Branding by Slidesgo">
  <a:themeElements>
    <a:clrScheme name="Simple Light">
      <a:dk1>
        <a:srgbClr val="000000"/>
      </a:dk1>
      <a:lt1>
        <a:srgbClr val="FFFFFF"/>
      </a:lt1>
      <a:dk2>
        <a:srgbClr val="595959"/>
      </a:dk2>
      <a:lt2>
        <a:srgbClr val="EEEEEE"/>
      </a:lt2>
      <a:accent1>
        <a:srgbClr val="69CD9F"/>
      </a:accent1>
      <a:accent2>
        <a:srgbClr val="000000"/>
      </a:accent2>
      <a:accent3>
        <a:srgbClr val="49A178"/>
      </a:accent3>
      <a:accent4>
        <a:srgbClr val="9CE6C4"/>
      </a:accent4>
      <a:accent5>
        <a:srgbClr val="CCCCCC"/>
      </a:accent5>
      <a:accent6>
        <a:srgbClr val="FF99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