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0"/>
  </p:normalViewPr>
  <p:slideViewPr>
    <p:cSldViewPr>
      <p:cViewPr varScale="1">
        <p:scale>
          <a:sx n="105" d="100"/>
          <a:sy n="105" d="100"/>
        </p:scale>
        <p:origin x="61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A38C8-2BF3-FA44-ACBC-2F3984443FD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3C94C-1F8B-0C4C-88F4-DDE6D9694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0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3C94C-1F8B-0C4C-88F4-DDE6D9694E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1151751"/>
            <a:ext cx="31216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E2483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</p:spPr>
        <p:txBody>
          <a:bodyPr lIns="0" tIns="0" rIns="0" bIns="0"/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3078" y="1151751"/>
            <a:ext cx="5939155" cy="276999"/>
          </a:xfrm>
        </p:spPr>
        <p:txBody>
          <a:bodyPr lIns="0" tIns="0" rIns="0" bIns="0"/>
          <a:lstStyle>
            <a:lvl1pPr>
              <a:defRPr sz="1800" b="1" i="0">
                <a:solidFill>
                  <a:srgbClr val="E2483C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602001"/>
            <a:ext cx="8239125" cy="207749"/>
          </a:xfrm>
        </p:spPr>
        <p:txBody>
          <a:bodyPr lIns="0" tIns="0" rIns="0" bIns="0"/>
          <a:lstStyle>
            <a:lvl1pPr algn="just">
              <a:defRPr sz="135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</p:spPr>
        <p:txBody>
          <a:bodyPr lIns="0" tIns="0" rIns="0" bIns="0"/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2483C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04949"/>
            <a:ext cx="3886200" cy="3072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04949"/>
            <a:ext cx="4053840" cy="3072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</p:spPr>
        <p:txBody>
          <a:bodyPr lIns="0" tIns="0" rIns="0" bIns="0"/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2483C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</p:spPr>
        <p:txBody>
          <a:bodyPr lIns="0" tIns="0" rIns="0" bIns="0"/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</p:spPr>
        <p:txBody>
          <a:bodyPr lIns="0" tIns="0" rIns="0" bIns="0"/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1123950"/>
            <a:ext cx="59391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5E2B97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581150"/>
            <a:ext cx="8239125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8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‹#›</a:t>
            </a:fld>
            <a:endParaRPr spc="-6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solidFill>
            <a:srgbClr val="E2483C"/>
          </a:solidFill>
          <a:latin typeface="+mj-lt"/>
          <a:ea typeface="+mj-ea"/>
          <a:cs typeface="+mj-cs"/>
        </a:defRPr>
      </a:lvl1pPr>
    </p:titleStyle>
    <p:bodyStyle>
      <a:lvl1pPr marL="0">
        <a:defRPr sz="14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lavinia.netoi15@gmail.com" TargetMode="External"/><Relationship Id="rId2" Type="http://schemas.openxmlformats.org/officeDocument/2006/relationships/hyperlink" Target="https://www.lavinianetoi.com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145" y="1276350"/>
            <a:ext cx="509905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000000"/>
                </a:solidFill>
              </a:rPr>
              <a:t>Leading</a:t>
            </a:r>
            <a:r>
              <a:rPr sz="2500" spc="-130" dirty="0">
                <a:solidFill>
                  <a:srgbClr val="000000"/>
                </a:solidFill>
              </a:rPr>
              <a:t> </a:t>
            </a:r>
            <a:r>
              <a:rPr sz="2500" spc="50" dirty="0">
                <a:solidFill>
                  <a:srgbClr val="000000"/>
                </a:solidFill>
              </a:rPr>
              <a:t>with</a:t>
            </a:r>
            <a:r>
              <a:rPr sz="2500" spc="-130" dirty="0">
                <a:solidFill>
                  <a:srgbClr val="000000"/>
                </a:solidFill>
              </a:rPr>
              <a:t> </a:t>
            </a:r>
            <a:r>
              <a:rPr sz="2500" spc="-35" dirty="0">
                <a:solidFill>
                  <a:srgbClr val="000000"/>
                </a:solidFill>
              </a:rPr>
              <a:t>Tech-</a:t>
            </a:r>
            <a:r>
              <a:rPr sz="2500" spc="-55" dirty="0">
                <a:solidFill>
                  <a:srgbClr val="000000"/>
                </a:solidFill>
              </a:rPr>
              <a:t>savvy:</a:t>
            </a:r>
            <a:r>
              <a:rPr sz="2500" spc="-135" dirty="0">
                <a:solidFill>
                  <a:srgbClr val="000000"/>
                </a:solidFill>
              </a:rPr>
              <a:t> </a:t>
            </a:r>
            <a:r>
              <a:rPr sz="2500" spc="-130" dirty="0">
                <a:solidFill>
                  <a:srgbClr val="000000"/>
                </a:solidFill>
              </a:rPr>
              <a:t>A </a:t>
            </a:r>
            <a:r>
              <a:rPr sz="2500" spc="-10" dirty="0">
                <a:solidFill>
                  <a:srgbClr val="000000"/>
                </a:solidFill>
              </a:rPr>
              <a:t>Guide </a:t>
            </a:r>
            <a:r>
              <a:rPr sz="2500" dirty="0">
                <a:solidFill>
                  <a:srgbClr val="000000"/>
                </a:solidFill>
              </a:rPr>
              <a:t>to</a:t>
            </a:r>
            <a:r>
              <a:rPr sz="2500" spc="15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Managing</a:t>
            </a:r>
            <a:r>
              <a:rPr sz="2500" spc="20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a</a:t>
            </a:r>
            <a:r>
              <a:rPr sz="2500" spc="15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High-</a:t>
            </a:r>
            <a:r>
              <a:rPr sz="2500" spc="-10" dirty="0">
                <a:solidFill>
                  <a:srgbClr val="000000"/>
                </a:solidFill>
              </a:rPr>
              <a:t>Performing </a:t>
            </a:r>
            <a:r>
              <a:rPr sz="2500" spc="-45" dirty="0">
                <a:solidFill>
                  <a:srgbClr val="000000"/>
                </a:solidFill>
              </a:rPr>
              <a:t>Tech</a:t>
            </a:r>
            <a:r>
              <a:rPr sz="2500" spc="-140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Team</a:t>
            </a:r>
            <a:r>
              <a:rPr sz="2500" spc="-55" dirty="0">
                <a:solidFill>
                  <a:srgbClr val="000000"/>
                </a:solidFill>
              </a:rPr>
              <a:t> </a:t>
            </a:r>
            <a:r>
              <a:rPr sz="2500" dirty="0">
                <a:solidFill>
                  <a:srgbClr val="000000"/>
                </a:solidFill>
              </a:rPr>
              <a:t>of</a:t>
            </a:r>
            <a:r>
              <a:rPr sz="2500" spc="-114" dirty="0">
                <a:solidFill>
                  <a:srgbClr val="000000"/>
                </a:solidFill>
              </a:rPr>
              <a:t> </a:t>
            </a:r>
            <a:r>
              <a:rPr sz="2500" spc="40" dirty="0">
                <a:solidFill>
                  <a:srgbClr val="000000"/>
                </a:solidFill>
              </a:rPr>
              <a:t>50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6629400" y="3638550"/>
            <a:ext cx="2310188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65" dirty="0">
                <a:solidFill>
                  <a:schemeClr val="tx1"/>
                </a:solidFill>
                <a:latin typeface="Arial"/>
                <a:cs typeface="Arial"/>
              </a:rPr>
              <a:t>By</a:t>
            </a:r>
            <a:r>
              <a:rPr sz="24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chemeClr val="tx1"/>
                </a:solidFill>
                <a:latin typeface="Arial"/>
                <a:cs typeface="Arial"/>
              </a:rPr>
              <a:t>Lavinia</a:t>
            </a:r>
            <a:r>
              <a:rPr sz="2400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Arial"/>
                <a:cs typeface="Arial"/>
              </a:rPr>
              <a:t>Netoi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0" y="1200150"/>
            <a:ext cx="2534222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69680" y="493776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Moral</a:t>
            </a:r>
            <a:r>
              <a:rPr spc="-30" dirty="0"/>
              <a:t> </a:t>
            </a:r>
            <a:r>
              <a:rPr dirty="0"/>
              <a:t>values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managers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504950"/>
            <a:ext cx="8141334" cy="284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7060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Most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are: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integrity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fairness.</a:t>
            </a:r>
            <a:endParaRPr sz="1350" dirty="0">
              <a:latin typeface="Arial"/>
              <a:cs typeface="Arial"/>
            </a:endParaRPr>
          </a:p>
          <a:p>
            <a:pPr marL="12700" marR="5003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model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company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culture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starts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people.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Integrity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privacy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conversation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life,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evaluation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discussion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between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except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HR.</a:t>
            </a:r>
            <a:endParaRPr sz="1350" dirty="0">
              <a:latin typeface="Arial"/>
              <a:cs typeface="Arial"/>
            </a:endParaRPr>
          </a:p>
          <a:p>
            <a:pPr marL="12700" marR="36195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fairness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equal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matter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race,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sex,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religion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Fairness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transparent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information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actions accordingly.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869680" y="4937760"/>
            <a:ext cx="151765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11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090565"/>
            <a:ext cx="593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E2483C"/>
                </a:solidFill>
              </a:rPr>
              <a:t>Professionalism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460448"/>
            <a:ext cx="8272145" cy="3321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4780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Professionalism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appearance,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interact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people,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write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email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field.</a:t>
            </a:r>
            <a:endParaRPr sz="1350" dirty="0">
              <a:latin typeface="Arial"/>
              <a:cs typeface="Arial"/>
            </a:endParaRPr>
          </a:p>
          <a:p>
            <a:pPr marL="12700" marR="588645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appearance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clean,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aligned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culture,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which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T-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shirt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jeans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startups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suit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corporation.</a:t>
            </a:r>
            <a:endParaRPr sz="1350" dirty="0">
              <a:latin typeface="Arial"/>
              <a:cs typeface="Arial"/>
            </a:endParaRPr>
          </a:p>
          <a:p>
            <a:pPr marL="12700" marR="133985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polite,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civilized,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respectful.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gestures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impact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people.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industry.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people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perceive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activity.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conversations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seniors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organization,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partners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concepts,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practices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express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3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language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leader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collaborate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industry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experts.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Continuous</a:t>
            </a:r>
            <a:r>
              <a:rPr spc="-45" dirty="0"/>
              <a:t> </a:t>
            </a:r>
            <a:r>
              <a:rPr spc="-10" dirty="0"/>
              <a:t>learning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428750"/>
            <a:ext cx="8248015" cy="337425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130810" algn="just">
              <a:lnSpc>
                <a:spcPts val="1710"/>
              </a:lnSpc>
              <a:spcBef>
                <a:spcPts val="229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continuously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educate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work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field.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study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leadership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industry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overall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useful.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trust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judgement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trust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rational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decisions.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read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books,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websites,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follow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favourite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media.</a:t>
            </a:r>
            <a:endParaRPr sz="1350" dirty="0">
              <a:latin typeface="Arial"/>
              <a:cs typeface="Arial"/>
            </a:endParaRPr>
          </a:p>
          <a:p>
            <a:pPr marL="12700" marR="342900" algn="just">
              <a:lnSpc>
                <a:spcPts val="1710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leaders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motivate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toughest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moments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knowledge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experience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social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videos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speeches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conferences.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ts val="1710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events,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conferences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like-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minded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learn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strategies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companies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industries.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these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meet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ambitious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big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life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advice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best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practices.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honestly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including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successful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times,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difficulties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mistakes.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realistic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perspective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enjoy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handle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wisdom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acceptance.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</a:t>
            </a:r>
            <a:r>
              <a:rPr spc="-10" dirty="0"/>
              <a:t> selective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41270"/>
            <a:ext cx="8254365" cy="2450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288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Since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limited,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very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selective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information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consume,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very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selective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places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meet.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book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favourite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website,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morning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evening.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events,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participate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quarter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better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high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quality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information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high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quality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offer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wonderful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experience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keep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up-to-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trends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moment.</a:t>
            </a:r>
            <a:endParaRPr sz="1350" dirty="0">
              <a:latin typeface="Arial"/>
              <a:cs typeface="Arial"/>
            </a:endParaRPr>
          </a:p>
          <a:p>
            <a:pPr marL="12700" marR="15875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amazing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things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keep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always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targeting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life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career.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645" y="1151751"/>
            <a:ext cx="5939155" cy="276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/>
              <a:t>Your</a:t>
            </a:r>
            <a:r>
              <a:rPr sz="1700" spc="-65" dirty="0"/>
              <a:t> </a:t>
            </a:r>
            <a:r>
              <a:rPr sz="1700" dirty="0"/>
              <a:t>role</a:t>
            </a:r>
            <a:r>
              <a:rPr sz="1700" spc="-60" dirty="0"/>
              <a:t> </a:t>
            </a:r>
            <a:r>
              <a:rPr sz="1700" spc="-10" dirty="0"/>
              <a:t>models</a:t>
            </a:r>
            <a:endParaRPr sz="1700"/>
          </a:p>
        </p:txBody>
      </p:sp>
      <p:sp>
        <p:nvSpPr>
          <p:cNvPr id="3" name="object 3"/>
          <p:cNvSpPr txBox="1"/>
          <p:nvPr/>
        </p:nvSpPr>
        <p:spPr>
          <a:xfrm>
            <a:off x="457200" y="1504950"/>
            <a:ext cx="8196580" cy="2689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own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models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much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more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life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corporate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entrepreneur.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give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magazines,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follow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events.</a:t>
            </a:r>
            <a:endParaRPr sz="1350" dirty="0">
              <a:latin typeface="Arial"/>
              <a:cs typeface="Arial"/>
            </a:endParaRPr>
          </a:p>
          <a:p>
            <a:pPr marL="12700" marR="144780" algn="just">
              <a:lnSpc>
                <a:spcPct val="114999"/>
              </a:lnSpc>
              <a:spcBef>
                <a:spcPts val="12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models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admire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quality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communication,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eloquence,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courage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overall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admire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following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stories,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confident,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toughest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moments.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overcome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challenges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resolve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problems.</a:t>
            </a:r>
            <a:endParaRPr sz="1350" dirty="0">
              <a:latin typeface="Arial"/>
              <a:cs typeface="Arial"/>
            </a:endParaRPr>
          </a:p>
          <a:p>
            <a:pPr marL="12700" marR="354330" algn="just">
              <a:lnSpc>
                <a:spcPct val="114999"/>
              </a:lnSpc>
              <a:spcBef>
                <a:spcPts val="12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model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executive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national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international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corporate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entrepreneur.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character,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humanity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resilience.</a:t>
            </a:r>
            <a:r>
              <a:rPr sz="1350" spc="-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wisdom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ambitious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people.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/>
              <a:t>Internal</a:t>
            </a:r>
            <a:r>
              <a:rPr sz="1700" spc="-25" dirty="0"/>
              <a:t> </a:t>
            </a:r>
            <a:r>
              <a:rPr sz="1700" spc="-10" dirty="0"/>
              <a:t>mentors</a:t>
            </a:r>
            <a:endParaRPr sz="1700"/>
          </a:p>
        </p:txBody>
      </p:sp>
      <p:sp>
        <p:nvSpPr>
          <p:cNvPr id="3" name="object 3"/>
          <p:cNvSpPr txBox="1"/>
          <p:nvPr/>
        </p:nvSpPr>
        <p:spPr>
          <a:xfrm>
            <a:off x="413078" y="1460448"/>
            <a:ext cx="8270875" cy="3321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880" algn="just">
              <a:lnSpc>
                <a:spcPct val="114999"/>
              </a:lnSpc>
              <a:spcBef>
                <a:spcPts val="1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someone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executive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geography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geography.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observe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they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dress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believe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in.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learn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competency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marketing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overall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growth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progression.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obviously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missing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skillset,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accomplished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topics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watching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natural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efficient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become</a:t>
            </a:r>
            <a:r>
              <a:rPr sz="135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more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knowledgeable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assured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areas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competence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yet.</a:t>
            </a:r>
            <a:endParaRPr sz="1350" dirty="0">
              <a:latin typeface="Arial"/>
              <a:cs typeface="Arial"/>
            </a:endParaRPr>
          </a:p>
          <a:p>
            <a:pPr marL="12700" marR="271780" algn="just">
              <a:lnSpc>
                <a:spcPct val="114999"/>
              </a:lnSpc>
              <a:spcBef>
                <a:spcPts val="12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learn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meetings,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exchange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emails,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watching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townhalls,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intranet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public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platform.</a:t>
            </a:r>
            <a:endParaRPr sz="1350" dirty="0">
              <a:latin typeface="Arial"/>
              <a:cs typeface="Arial"/>
            </a:endParaRPr>
          </a:p>
          <a:p>
            <a:pPr marL="12700" marR="553085" algn="just">
              <a:lnSpc>
                <a:spcPct val="114999"/>
              </a:lnSpc>
              <a:spcBef>
                <a:spcPts val="12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somebody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</a:t>
            </a:r>
            <a:r>
              <a:rPr sz="1350" spc="3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learning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daily,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weekly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monthly.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Collaborators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manager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858" y="1657350"/>
            <a:ext cx="8256905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035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collaborators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matrix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organization?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manager,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IT,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partners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matrix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successful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always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game.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diplomatic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pragmatic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bigger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personally.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long-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term.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always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always</a:t>
            </a:r>
            <a:r>
              <a:rPr sz="1350" spc="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need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keep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diplomatic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pragmatic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colleagues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partners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successfully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things.</a:t>
            </a:r>
            <a:endParaRPr sz="1350" dirty="0">
              <a:latin typeface="Arial"/>
              <a:cs typeface="Arial"/>
            </a:endParaRPr>
          </a:p>
          <a:p>
            <a:pPr marL="12700" marR="178435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well,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authority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responsibilities.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responsibilities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departments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exactly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collaborate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work.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40" dirty="0"/>
              <a:t> </a:t>
            </a:r>
            <a:r>
              <a:rPr dirty="0"/>
              <a:t>relationship</a:t>
            </a:r>
            <a:r>
              <a:rPr spc="-25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spc="-10" dirty="0"/>
              <a:t>manager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relationship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most</a:t>
            </a:r>
            <a:r>
              <a:rPr spc="-15" dirty="0"/>
              <a:t> </a:t>
            </a:r>
            <a:r>
              <a:rPr dirty="0"/>
              <a:t>important</a:t>
            </a:r>
            <a:r>
              <a:rPr spc="-20" dirty="0"/>
              <a:t> </a:t>
            </a:r>
            <a:r>
              <a:rPr dirty="0"/>
              <a:t>relationship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20" dirty="0"/>
              <a:t>your </a:t>
            </a:r>
            <a:r>
              <a:rPr dirty="0"/>
              <a:t>organization.</a:t>
            </a:r>
            <a:r>
              <a:rPr spc="-50" dirty="0"/>
              <a:t> </a:t>
            </a:r>
            <a:r>
              <a:rPr spc="-20" dirty="0"/>
              <a:t>Your</a:t>
            </a:r>
            <a:r>
              <a:rPr spc="-25" dirty="0"/>
              <a:t> </a:t>
            </a:r>
            <a:r>
              <a:rPr dirty="0"/>
              <a:t>manager</a:t>
            </a:r>
            <a:r>
              <a:rPr spc="-30" dirty="0"/>
              <a:t> </a:t>
            </a:r>
            <a:r>
              <a:rPr dirty="0"/>
              <a:t>decides</a:t>
            </a:r>
            <a:r>
              <a:rPr spc="-25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wage,</a:t>
            </a:r>
            <a:r>
              <a:rPr spc="-25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promotion</a:t>
            </a:r>
            <a:r>
              <a:rPr spc="-25" dirty="0"/>
              <a:t> </a:t>
            </a:r>
            <a:r>
              <a:rPr dirty="0"/>
              <a:t>chances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when</a:t>
            </a:r>
            <a:r>
              <a:rPr spc="-25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leave</a:t>
            </a:r>
            <a:r>
              <a:rPr spc="-25" dirty="0"/>
              <a:t> the </a:t>
            </a:r>
            <a:r>
              <a:rPr dirty="0"/>
              <a:t>organization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will</a:t>
            </a:r>
            <a:r>
              <a:rPr spc="-10" dirty="0"/>
              <a:t> </a:t>
            </a:r>
            <a:r>
              <a:rPr dirty="0"/>
              <a:t>ask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10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recommendation</a:t>
            </a:r>
            <a:r>
              <a:rPr spc="-10" dirty="0"/>
              <a:t> </a:t>
            </a:r>
            <a:r>
              <a:rPr dirty="0"/>
              <a:t>so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0" dirty="0"/>
              <a:t> </a:t>
            </a:r>
            <a:r>
              <a:rPr dirty="0"/>
              <a:t>make</a:t>
            </a:r>
            <a:r>
              <a:rPr spc="-15" dirty="0"/>
              <a:t> </a:t>
            </a:r>
            <a:r>
              <a:rPr dirty="0"/>
              <a:t>sure</a:t>
            </a:r>
            <a:r>
              <a:rPr spc="-15" dirty="0"/>
              <a:t> </a:t>
            </a:r>
            <a:r>
              <a:rPr dirty="0"/>
              <a:t>ahead</a:t>
            </a:r>
            <a:r>
              <a:rPr spc="-10" dirty="0"/>
              <a:t> </a:t>
            </a:r>
            <a:r>
              <a:rPr spc="-25" dirty="0"/>
              <a:t>of </a:t>
            </a:r>
            <a:r>
              <a:rPr dirty="0"/>
              <a:t>time</a:t>
            </a:r>
            <a:r>
              <a:rPr spc="-30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diplomatic,</a:t>
            </a:r>
            <a:r>
              <a:rPr spc="-20" dirty="0"/>
              <a:t> </a:t>
            </a:r>
            <a:r>
              <a:rPr dirty="0"/>
              <a:t>professional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so</a:t>
            </a:r>
            <a:r>
              <a:rPr spc="-1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he</a:t>
            </a:r>
            <a:r>
              <a:rPr spc="-15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give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20" dirty="0"/>
              <a:t>good </a:t>
            </a:r>
            <a:r>
              <a:rPr spc="-10" dirty="0"/>
              <a:t>recommendation.</a:t>
            </a:r>
          </a:p>
          <a:p>
            <a:pPr marL="12700" marR="48260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</a:t>
            </a:r>
            <a:r>
              <a:rPr spc="-30" dirty="0"/>
              <a:t> </a:t>
            </a:r>
            <a:r>
              <a:rPr dirty="0"/>
              <a:t>should</a:t>
            </a:r>
            <a:r>
              <a:rPr spc="-30" dirty="0"/>
              <a:t> </a:t>
            </a:r>
            <a:r>
              <a:rPr dirty="0"/>
              <a:t>respect</a:t>
            </a:r>
            <a:r>
              <a:rPr spc="-25" dirty="0"/>
              <a:t> </a:t>
            </a:r>
            <a:r>
              <a:rPr dirty="0"/>
              <a:t>your</a:t>
            </a:r>
            <a:r>
              <a:rPr spc="-30" dirty="0"/>
              <a:t> </a:t>
            </a:r>
            <a:r>
              <a:rPr dirty="0"/>
              <a:t>manager</a:t>
            </a:r>
            <a:r>
              <a:rPr spc="-3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tolerate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differences</a:t>
            </a:r>
            <a:r>
              <a:rPr spc="-2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you.</a:t>
            </a:r>
            <a:r>
              <a:rPr spc="-50" dirty="0"/>
              <a:t> </a:t>
            </a:r>
            <a:r>
              <a:rPr spc="-25" dirty="0"/>
              <a:t>You</a:t>
            </a:r>
            <a:r>
              <a:rPr spc="-30" dirty="0"/>
              <a:t> </a:t>
            </a:r>
            <a:r>
              <a:rPr dirty="0"/>
              <a:t>should</a:t>
            </a:r>
            <a:r>
              <a:rPr spc="-25" dirty="0"/>
              <a:t> be </a:t>
            </a:r>
            <a:r>
              <a:rPr dirty="0"/>
              <a:t>courageous</a:t>
            </a:r>
            <a:r>
              <a:rPr spc="-30" dirty="0"/>
              <a:t> </a:t>
            </a:r>
            <a:r>
              <a:rPr dirty="0"/>
              <a:t>enough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speak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mind</a:t>
            </a:r>
            <a:r>
              <a:rPr spc="-15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dirty="0"/>
              <a:t>topics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important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you,</a:t>
            </a:r>
            <a:r>
              <a:rPr spc="-15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spc="-10" dirty="0"/>
              <a:t>should </a:t>
            </a:r>
            <a:r>
              <a:rPr dirty="0"/>
              <a:t>also</a:t>
            </a:r>
            <a:r>
              <a:rPr spc="-30" dirty="0"/>
              <a:t> </a:t>
            </a:r>
            <a:r>
              <a:rPr dirty="0"/>
              <a:t>respect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opinions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try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understand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reasons</a:t>
            </a:r>
            <a:r>
              <a:rPr spc="-20" dirty="0"/>
              <a:t> </a:t>
            </a:r>
            <a:r>
              <a:rPr dirty="0"/>
              <a:t>behind</a:t>
            </a:r>
            <a:r>
              <a:rPr spc="-15" dirty="0"/>
              <a:t> </a:t>
            </a:r>
            <a:r>
              <a:rPr dirty="0"/>
              <a:t>his</a:t>
            </a:r>
            <a:r>
              <a:rPr spc="-15" dirty="0"/>
              <a:t> </a:t>
            </a:r>
            <a:r>
              <a:rPr spc="-10" dirty="0"/>
              <a:t>position: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cultural,</a:t>
            </a:r>
            <a:r>
              <a:rPr spc="-25" dirty="0"/>
              <a:t> </a:t>
            </a:r>
            <a:r>
              <a:rPr dirty="0"/>
              <a:t>political,</a:t>
            </a:r>
            <a:r>
              <a:rPr spc="-25" dirty="0"/>
              <a:t> </a:t>
            </a:r>
            <a:r>
              <a:rPr dirty="0"/>
              <a:t>strategic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financial</a:t>
            </a:r>
            <a:r>
              <a:rPr spc="-25" dirty="0"/>
              <a:t> </a:t>
            </a:r>
            <a:r>
              <a:rPr dirty="0"/>
              <a:t>reasons</a:t>
            </a:r>
            <a:r>
              <a:rPr spc="-20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drive</a:t>
            </a:r>
            <a:r>
              <a:rPr spc="-25" dirty="0"/>
              <a:t> </a:t>
            </a:r>
            <a:r>
              <a:rPr dirty="0"/>
              <a:t>his</a:t>
            </a:r>
            <a:r>
              <a:rPr spc="-20" dirty="0"/>
              <a:t> </a:t>
            </a:r>
            <a:r>
              <a:rPr spc="-10" dirty="0"/>
              <a:t>decisions.</a:t>
            </a:r>
          </a:p>
          <a:p>
            <a:pPr marL="12700" marR="22860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</a:t>
            </a:r>
            <a:r>
              <a:rPr spc="-30" dirty="0"/>
              <a:t> </a:t>
            </a:r>
            <a:r>
              <a:rPr dirty="0"/>
              <a:t>should</a:t>
            </a:r>
            <a:r>
              <a:rPr spc="-25" dirty="0"/>
              <a:t> </a:t>
            </a:r>
            <a:r>
              <a:rPr dirty="0"/>
              <a:t>partner</a:t>
            </a:r>
            <a:r>
              <a:rPr spc="-25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manager</a:t>
            </a:r>
            <a:r>
              <a:rPr spc="-25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dirty="0"/>
              <a:t>making</a:t>
            </a:r>
            <a:r>
              <a:rPr spc="-25" dirty="0"/>
              <a:t> </a:t>
            </a:r>
            <a:r>
              <a:rPr dirty="0"/>
              <a:t>decisions</a:t>
            </a:r>
            <a:r>
              <a:rPr spc="-25" dirty="0"/>
              <a:t> </a:t>
            </a:r>
            <a:r>
              <a:rPr dirty="0"/>
              <a:t>about</a:t>
            </a:r>
            <a:r>
              <a:rPr spc="-25" dirty="0"/>
              <a:t> </a:t>
            </a:r>
            <a:r>
              <a:rPr dirty="0"/>
              <a:t>employee</a:t>
            </a:r>
            <a:r>
              <a:rPr spc="-25" dirty="0"/>
              <a:t> </a:t>
            </a:r>
            <a:r>
              <a:rPr dirty="0"/>
              <a:t>benefits,</a:t>
            </a:r>
            <a:r>
              <a:rPr spc="-25" dirty="0"/>
              <a:t> </a:t>
            </a:r>
            <a:r>
              <a:rPr spc="-10" dirty="0"/>
              <a:t>promotions, </a:t>
            </a:r>
            <a:r>
              <a:rPr dirty="0"/>
              <a:t>education</a:t>
            </a:r>
            <a:r>
              <a:rPr spc="-30" dirty="0"/>
              <a:t> </a:t>
            </a:r>
            <a:r>
              <a:rPr dirty="0"/>
              <a:t>programs,</a:t>
            </a:r>
            <a:r>
              <a:rPr spc="-25" dirty="0"/>
              <a:t> </a:t>
            </a:r>
            <a:r>
              <a:rPr dirty="0"/>
              <a:t>company</a:t>
            </a:r>
            <a:r>
              <a:rPr spc="-25" dirty="0"/>
              <a:t> </a:t>
            </a:r>
            <a:r>
              <a:rPr dirty="0"/>
              <a:t>recognitions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awards,</a:t>
            </a:r>
            <a:r>
              <a:rPr spc="-25" dirty="0"/>
              <a:t> </a:t>
            </a:r>
            <a:r>
              <a:rPr dirty="0"/>
              <a:t>company</a:t>
            </a:r>
            <a:r>
              <a:rPr spc="-25" dirty="0"/>
              <a:t> </a:t>
            </a:r>
            <a:r>
              <a:rPr dirty="0"/>
              <a:t>events</a:t>
            </a:r>
            <a:r>
              <a:rPr spc="-25" dirty="0"/>
              <a:t> </a:t>
            </a:r>
            <a:r>
              <a:rPr spc="-20" dirty="0"/>
              <a:t>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25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spc="-10" dirty="0"/>
              <a:t>employees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81150"/>
            <a:ext cx="8211820" cy="2604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72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critical.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home,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strategy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clearly,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targets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achieve.</a:t>
            </a:r>
            <a:endParaRPr sz="1350" dirty="0">
              <a:latin typeface="Arial"/>
              <a:cs typeface="Arial"/>
            </a:endParaRPr>
          </a:p>
          <a:p>
            <a:pPr marL="12700" marR="684530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motivate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themselves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moments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difficult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seems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tasks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achieved.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support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information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strategies,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administrative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rules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vacation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communication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policy,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education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platforms,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eligibility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benefits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promotion.</a:t>
            </a:r>
            <a:endParaRPr sz="1350" dirty="0">
              <a:latin typeface="Arial"/>
              <a:cs typeface="Arial"/>
            </a:endParaRPr>
          </a:p>
          <a:p>
            <a:pPr marL="12700" marR="9461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Besides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always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approach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whenever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question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25" dirty="0"/>
              <a:t>HR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HR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1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discuss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set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topics:</a:t>
            </a:r>
            <a:r>
              <a:rPr spc="-15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benefits,</a:t>
            </a:r>
            <a:r>
              <a:rPr spc="-15" dirty="0"/>
              <a:t> </a:t>
            </a:r>
            <a:r>
              <a:rPr dirty="0"/>
              <a:t>laws</a:t>
            </a:r>
            <a:r>
              <a:rPr spc="-20" dirty="0"/>
              <a:t> </a:t>
            </a:r>
            <a:r>
              <a:rPr dirty="0"/>
              <a:t>related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10" dirty="0"/>
              <a:t>employees, </a:t>
            </a:r>
            <a:r>
              <a:rPr dirty="0"/>
              <a:t>promotions,</a:t>
            </a:r>
            <a:r>
              <a:rPr spc="-20" dirty="0"/>
              <a:t> </a:t>
            </a:r>
            <a:r>
              <a:rPr dirty="0"/>
              <a:t>salary</a:t>
            </a:r>
            <a:r>
              <a:rPr spc="-15" dirty="0"/>
              <a:t> </a:t>
            </a:r>
            <a:r>
              <a:rPr dirty="0"/>
              <a:t>increase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recognition</a:t>
            </a:r>
            <a:r>
              <a:rPr spc="-15" dirty="0"/>
              <a:t> </a:t>
            </a:r>
            <a:r>
              <a:rPr spc="-10" dirty="0"/>
              <a:t>nominations.</a:t>
            </a:r>
            <a:r>
              <a:rPr spc="-95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cannot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hired,</a:t>
            </a:r>
            <a:r>
              <a:rPr spc="-15" dirty="0"/>
              <a:t> </a:t>
            </a:r>
            <a:r>
              <a:rPr spc="-10" dirty="0"/>
              <a:t>cannot </a:t>
            </a:r>
            <a:r>
              <a:rPr dirty="0"/>
              <a:t>get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benefit</a:t>
            </a:r>
            <a:r>
              <a:rPr spc="-15" dirty="0"/>
              <a:t> </a:t>
            </a:r>
            <a:r>
              <a:rPr dirty="0"/>
              <a:t>increase,</a:t>
            </a:r>
            <a:r>
              <a:rPr spc="-20" dirty="0"/>
              <a:t> </a:t>
            </a:r>
            <a:r>
              <a:rPr dirty="0"/>
              <a:t>cannot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recognized</a:t>
            </a:r>
            <a:r>
              <a:rPr spc="-1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company,</a:t>
            </a:r>
            <a:r>
              <a:rPr spc="-20" dirty="0"/>
              <a:t> </a:t>
            </a:r>
            <a:r>
              <a:rPr dirty="0"/>
              <a:t>cannot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promoted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fired</a:t>
            </a:r>
            <a:r>
              <a:rPr spc="-15" dirty="0"/>
              <a:t> </a:t>
            </a:r>
            <a:r>
              <a:rPr spc="-10" dirty="0"/>
              <a:t>without </a:t>
            </a:r>
            <a:r>
              <a:rPr dirty="0"/>
              <a:t>HR.</a:t>
            </a:r>
            <a:r>
              <a:rPr spc="-6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only</a:t>
            </a:r>
            <a:r>
              <a:rPr spc="-25" dirty="0"/>
              <a:t> </a:t>
            </a:r>
            <a:r>
              <a:rPr dirty="0"/>
              <a:t>activities</a:t>
            </a:r>
            <a:r>
              <a:rPr spc="-20" dirty="0"/>
              <a:t> </a:t>
            </a:r>
            <a:r>
              <a:rPr dirty="0"/>
              <a:t>where</a:t>
            </a:r>
            <a:r>
              <a:rPr spc="-25" dirty="0"/>
              <a:t> </a:t>
            </a:r>
            <a:r>
              <a:rPr dirty="0"/>
              <a:t>HR</a:t>
            </a:r>
            <a:r>
              <a:rPr spc="-25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present</a:t>
            </a:r>
            <a:r>
              <a:rPr spc="-25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discussions</a:t>
            </a:r>
            <a:r>
              <a:rPr spc="-2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customers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daily </a:t>
            </a:r>
            <a:r>
              <a:rPr dirty="0"/>
              <a:t>delivery</a:t>
            </a:r>
            <a:r>
              <a:rPr spc="-40" dirty="0"/>
              <a:t> </a:t>
            </a:r>
            <a:r>
              <a:rPr spc="-10" dirty="0"/>
              <a:t>activities.</a:t>
            </a:r>
          </a:p>
          <a:p>
            <a:pPr marL="12700" marR="54610">
              <a:lnSpc>
                <a:spcPct val="114999"/>
              </a:lnSpc>
              <a:spcBef>
                <a:spcPts val="1200"/>
              </a:spcBef>
            </a:pPr>
            <a:r>
              <a:rPr dirty="0"/>
              <a:t>For</a:t>
            </a:r>
            <a:r>
              <a:rPr spc="-30" dirty="0"/>
              <a:t> </a:t>
            </a:r>
            <a:r>
              <a:rPr dirty="0"/>
              <a:t>example</a:t>
            </a:r>
            <a:r>
              <a:rPr spc="-15" dirty="0"/>
              <a:t> </a:t>
            </a:r>
            <a:r>
              <a:rPr dirty="0"/>
              <a:t>HR</a:t>
            </a:r>
            <a:r>
              <a:rPr spc="-1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ask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select</a:t>
            </a:r>
            <a:r>
              <a:rPr spc="-15" dirty="0"/>
              <a:t> </a:t>
            </a:r>
            <a:r>
              <a:rPr dirty="0"/>
              <a:t>an</a:t>
            </a:r>
            <a:r>
              <a:rPr spc="-20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who</a:t>
            </a:r>
            <a:r>
              <a:rPr spc="-1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dirty="0"/>
              <a:t>performed</a:t>
            </a:r>
            <a:r>
              <a:rPr spc="-15" dirty="0"/>
              <a:t> </a:t>
            </a:r>
            <a:r>
              <a:rPr dirty="0"/>
              <a:t>very</a:t>
            </a:r>
            <a:r>
              <a:rPr spc="-15" dirty="0"/>
              <a:t> </a:t>
            </a:r>
            <a:r>
              <a:rPr dirty="0"/>
              <a:t>well</a:t>
            </a:r>
            <a:r>
              <a:rPr spc="-15" dirty="0"/>
              <a:t> </a:t>
            </a:r>
            <a:r>
              <a:rPr spc="-25" dirty="0"/>
              <a:t>and </a:t>
            </a:r>
            <a:r>
              <a:rPr dirty="0"/>
              <a:t>write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presentation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attach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photo</a:t>
            </a:r>
            <a:r>
              <a:rPr spc="-20" dirty="0"/>
              <a:t> </a:t>
            </a:r>
            <a:r>
              <a:rPr dirty="0"/>
              <a:t>so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his</a:t>
            </a:r>
            <a:r>
              <a:rPr spc="-20" dirty="0"/>
              <a:t> </a:t>
            </a:r>
            <a:r>
              <a:rPr dirty="0"/>
              <a:t>story</a:t>
            </a:r>
            <a:r>
              <a:rPr spc="-20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presented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25" dirty="0"/>
              <a:t>the </a:t>
            </a:r>
            <a:r>
              <a:rPr dirty="0"/>
              <a:t>region</a:t>
            </a:r>
            <a:r>
              <a:rPr spc="-2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global</a:t>
            </a:r>
            <a:r>
              <a:rPr spc="-15" dirty="0"/>
              <a:t> </a:t>
            </a:r>
            <a:r>
              <a:rPr dirty="0"/>
              <a:t>organization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meeting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managers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executives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celebrate</a:t>
            </a:r>
            <a:r>
              <a:rPr spc="-15" dirty="0"/>
              <a:t> </a:t>
            </a:r>
            <a:r>
              <a:rPr spc="-25" dirty="0"/>
              <a:t>the </a:t>
            </a:r>
            <a:r>
              <a:rPr dirty="0"/>
              <a:t>success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hopefully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story</a:t>
            </a:r>
            <a:r>
              <a:rPr spc="-20" dirty="0"/>
              <a:t> </a:t>
            </a:r>
            <a:r>
              <a:rPr dirty="0"/>
              <a:t>will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inspirational</a:t>
            </a:r>
            <a:r>
              <a:rPr spc="-2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other</a:t>
            </a:r>
            <a:r>
              <a:rPr spc="-25" dirty="0"/>
              <a:t> </a:t>
            </a:r>
            <a:r>
              <a:rPr dirty="0"/>
              <a:t>employees</a:t>
            </a:r>
            <a:r>
              <a:rPr spc="-2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spc="-25" dirty="0"/>
              <a:t>be </a:t>
            </a:r>
            <a:r>
              <a:rPr dirty="0"/>
              <a:t>ambitious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hard</a:t>
            </a:r>
            <a:r>
              <a:rPr spc="-25" dirty="0"/>
              <a:t> </a:t>
            </a:r>
            <a:r>
              <a:rPr dirty="0"/>
              <a:t>working</a:t>
            </a:r>
            <a:r>
              <a:rPr spc="-20" dirty="0"/>
              <a:t> </a:t>
            </a:r>
            <a:r>
              <a:rPr dirty="0"/>
              <a:t>themselves</a:t>
            </a:r>
            <a:r>
              <a:rPr spc="-25" dirty="0"/>
              <a:t> </a:t>
            </a:r>
            <a:r>
              <a:rPr dirty="0"/>
              <a:t>so</a:t>
            </a:r>
            <a:r>
              <a:rPr spc="-2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hopefully</a:t>
            </a:r>
            <a:r>
              <a:rPr spc="-2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future</a:t>
            </a:r>
            <a:r>
              <a:rPr spc="-2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will</a:t>
            </a:r>
            <a:r>
              <a:rPr spc="-25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receive</a:t>
            </a:r>
            <a:r>
              <a:rPr spc="-20" dirty="0"/>
              <a:t> </a:t>
            </a:r>
            <a:r>
              <a:rPr spc="-50" dirty="0"/>
              <a:t>a </a:t>
            </a:r>
            <a:r>
              <a:rPr spc="-10" dirty="0"/>
              <a:t>recognition.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52307" y="485775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2</a:t>
            </a:fld>
            <a:endParaRPr spc="-6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635" y="1281430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9745" y="1555750"/>
            <a:ext cx="8110855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367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Intro…………………………………………………………………….…………………………………..7 </a:t>
            </a:r>
            <a:r>
              <a:rPr sz="1500" dirty="0">
                <a:latin typeface="Arial"/>
                <a:cs typeface="Arial"/>
              </a:rPr>
              <a:t>Getting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management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job………………………………………………………………………………8 </a:t>
            </a:r>
            <a:r>
              <a:rPr sz="1500" dirty="0">
                <a:latin typeface="Arial"/>
                <a:cs typeface="Arial"/>
              </a:rPr>
              <a:t>Purpose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management...…………………..……………………………………………………….….9 </a:t>
            </a:r>
            <a:r>
              <a:rPr sz="1500" dirty="0">
                <a:latin typeface="Arial"/>
                <a:cs typeface="Arial"/>
              </a:rPr>
              <a:t>Moral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values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managers……..……………………………………………………………...……….10 Professionalism…………………………………………………………..………………………..........11 </a:t>
            </a:r>
            <a:r>
              <a:rPr sz="1500" dirty="0">
                <a:latin typeface="Arial"/>
                <a:cs typeface="Arial"/>
              </a:rPr>
              <a:t>Continuous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learning…………..…………………...……………………………………………………12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10" dirty="0">
                <a:latin typeface="Arial"/>
                <a:cs typeface="Arial"/>
              </a:rPr>
              <a:t> selective………………………………………………………………………..…………………….13 </a:t>
            </a:r>
            <a:r>
              <a:rPr sz="1500" spc="-20" dirty="0">
                <a:latin typeface="Arial"/>
                <a:cs typeface="Arial"/>
              </a:rPr>
              <a:t>Your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role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models…………………………………………………………………..…………………….14 </a:t>
            </a:r>
            <a:r>
              <a:rPr sz="1500" dirty="0">
                <a:latin typeface="Arial"/>
                <a:cs typeface="Arial"/>
              </a:rPr>
              <a:t>Internal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models………………………………………………………………………………………….15 </a:t>
            </a:r>
            <a:r>
              <a:rPr sz="1500" dirty="0">
                <a:latin typeface="Arial"/>
                <a:cs typeface="Arial"/>
              </a:rPr>
              <a:t>Collaborators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manager……………………………………………………………………...…….16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86800" y="4937760"/>
            <a:ext cx="215493" cy="16414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pPr marL="38100" algn="just">
                <a:lnSpc>
                  <a:spcPct val="100000"/>
                </a:lnSpc>
                <a:spcBef>
                  <a:spcPts val="80"/>
                </a:spcBef>
              </a:pPr>
              <a:t>20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078" y="1151751"/>
            <a:ext cx="5939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10" dirty="0"/>
              <a:t>recruitment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1" y="1581150"/>
            <a:ext cx="8227059" cy="284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55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market,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mobility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international mobility.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mobility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moving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International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mobility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moving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country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country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B.</a:t>
            </a:r>
            <a:endParaRPr sz="1350" dirty="0">
              <a:latin typeface="Arial"/>
              <a:cs typeface="Arial"/>
            </a:endParaRPr>
          </a:p>
          <a:p>
            <a:pPr marL="12700" marR="14414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passes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interview,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second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phase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manager.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own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assessment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negative.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clear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decision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advise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candidate`s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psychological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profile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background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industries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worked,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expectations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on.</a:t>
            </a:r>
            <a:endParaRPr sz="1350" dirty="0">
              <a:latin typeface="Arial"/>
              <a:cs typeface="Arial"/>
            </a:endParaRPr>
          </a:p>
          <a:p>
            <a:pPr marL="12700" marR="513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cooperation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right people.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25" dirty="0"/>
              <a:t>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81150"/>
            <a:ext cx="8222615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24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department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efficient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laptop,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install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operating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system,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device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practice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contacts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email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phone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number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emergencies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against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time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solve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problem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very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helpful.</a:t>
            </a:r>
            <a:endParaRPr sz="1350" dirty="0">
              <a:latin typeface="Arial"/>
              <a:cs typeface="Arial"/>
            </a:endParaRPr>
          </a:p>
          <a:p>
            <a:pPr marL="12700" marR="2540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IT,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favours.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course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initially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official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request,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very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polite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practices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building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maintaining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results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sometimes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help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exceptional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solutions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challenging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situations.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30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25" dirty="0"/>
              <a:t>CxO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585" y="1560248"/>
            <a:ext cx="8244840" cy="25355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384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executives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quarterly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executives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strategic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discussed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retention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initiatives,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education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programs,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verticals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which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participant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point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view,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comments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questions.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internship,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executives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what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trained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starts,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manager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deliver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welcome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speech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purpose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local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international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educational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platforms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motivate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excited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build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strong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ethic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enjoy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colleagues.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relationship</a:t>
            </a:r>
            <a:r>
              <a:rPr spc="-30" dirty="0"/>
              <a:t> </a:t>
            </a:r>
            <a:r>
              <a:rPr dirty="0"/>
              <a:t>with</a:t>
            </a:r>
            <a:r>
              <a:rPr spc="-35" dirty="0"/>
              <a:t> </a:t>
            </a:r>
            <a:r>
              <a:rPr dirty="0"/>
              <a:t>business</a:t>
            </a:r>
            <a:r>
              <a:rPr spc="-30" dirty="0"/>
              <a:t> </a:t>
            </a:r>
            <a:r>
              <a:rPr spc="-10" dirty="0"/>
              <a:t>partners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005">
              <a:lnSpc>
                <a:spcPct val="114999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spc="-40" dirty="0"/>
              <a:t> </a:t>
            </a:r>
            <a:r>
              <a:rPr dirty="0"/>
              <a:t>partners</a:t>
            </a:r>
            <a:r>
              <a:rPr spc="-30" dirty="0"/>
              <a:t> </a:t>
            </a:r>
            <a:r>
              <a:rPr dirty="0"/>
              <a:t>can</a:t>
            </a:r>
            <a:r>
              <a:rPr spc="-30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providers</a:t>
            </a:r>
            <a:r>
              <a:rPr spc="-30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customers.</a:t>
            </a:r>
            <a:r>
              <a:rPr spc="-5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relationship</a:t>
            </a:r>
            <a:r>
              <a:rPr spc="-25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0" dirty="0"/>
              <a:t> </a:t>
            </a:r>
            <a:r>
              <a:rPr dirty="0"/>
              <a:t>partners</a:t>
            </a:r>
            <a:r>
              <a:rPr spc="-25" dirty="0"/>
              <a:t> </a:t>
            </a:r>
            <a:r>
              <a:rPr spc="-10" dirty="0"/>
              <a:t>should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equal.</a:t>
            </a:r>
            <a:r>
              <a:rPr spc="-25" dirty="0"/>
              <a:t> </a:t>
            </a:r>
            <a:r>
              <a:rPr dirty="0"/>
              <a:t>Each</a:t>
            </a:r>
            <a:r>
              <a:rPr spc="-25" dirty="0"/>
              <a:t> </a:t>
            </a:r>
            <a:r>
              <a:rPr dirty="0"/>
              <a:t>part</a:t>
            </a:r>
            <a:r>
              <a:rPr spc="-25" dirty="0"/>
              <a:t> </a:t>
            </a:r>
            <a:r>
              <a:rPr dirty="0"/>
              <a:t>should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able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discuss</a:t>
            </a:r>
            <a:r>
              <a:rPr spc="-25" dirty="0"/>
              <a:t> </a:t>
            </a:r>
            <a:r>
              <a:rPr dirty="0"/>
              <a:t>their</a:t>
            </a:r>
            <a:r>
              <a:rPr spc="-25" dirty="0"/>
              <a:t> </a:t>
            </a:r>
            <a:r>
              <a:rPr dirty="0"/>
              <a:t>point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view,</a:t>
            </a:r>
            <a:r>
              <a:rPr spc="-25" dirty="0"/>
              <a:t> </a:t>
            </a:r>
            <a:r>
              <a:rPr dirty="0"/>
              <a:t>negotiate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together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two </a:t>
            </a:r>
            <a:r>
              <a:rPr dirty="0"/>
              <a:t>parties</a:t>
            </a:r>
            <a:r>
              <a:rPr spc="-3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build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winning</a:t>
            </a:r>
            <a:r>
              <a:rPr spc="-25" dirty="0"/>
              <a:t> </a:t>
            </a:r>
            <a:r>
              <a:rPr spc="-10" dirty="0"/>
              <a:t>strategy.</a:t>
            </a:r>
            <a:r>
              <a:rPr spc="-45" dirty="0"/>
              <a:t> </a:t>
            </a:r>
            <a:r>
              <a:rPr spc="-80" dirty="0"/>
              <a:t>To</a:t>
            </a:r>
            <a:r>
              <a:rPr spc="-20" dirty="0"/>
              <a:t> </a:t>
            </a:r>
            <a:r>
              <a:rPr dirty="0"/>
              <a:t>get</a:t>
            </a:r>
            <a:r>
              <a:rPr spc="-2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know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25" dirty="0"/>
              <a:t> </a:t>
            </a:r>
            <a:r>
              <a:rPr dirty="0"/>
              <a:t>partner</a:t>
            </a:r>
            <a:r>
              <a:rPr spc="-20" dirty="0"/>
              <a:t> </a:t>
            </a:r>
            <a:r>
              <a:rPr dirty="0"/>
              <a:t>better</a:t>
            </a:r>
            <a:r>
              <a:rPr spc="-20" dirty="0"/>
              <a:t> </a:t>
            </a:r>
            <a:r>
              <a:rPr spc="-10" dirty="0"/>
              <a:t>sometimes </a:t>
            </a:r>
            <a:r>
              <a:rPr dirty="0"/>
              <a:t>business</a:t>
            </a:r>
            <a:r>
              <a:rPr spc="-30" dirty="0"/>
              <a:t> </a:t>
            </a:r>
            <a:r>
              <a:rPr dirty="0"/>
              <a:t>trips</a:t>
            </a:r>
            <a:r>
              <a:rPr spc="-15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organized</a:t>
            </a:r>
            <a:r>
              <a:rPr spc="-15" dirty="0"/>
              <a:t> </a:t>
            </a:r>
            <a:r>
              <a:rPr dirty="0"/>
              <a:t>where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go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meet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customer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where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receive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visit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0" dirty="0"/>
              <a:t>customer.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During</a:t>
            </a:r>
            <a:r>
              <a:rPr spc="-30" dirty="0"/>
              <a:t> </a:t>
            </a:r>
            <a:r>
              <a:rPr dirty="0"/>
              <a:t>these</a:t>
            </a:r>
            <a:r>
              <a:rPr spc="-15" dirty="0"/>
              <a:t> </a:t>
            </a:r>
            <a:r>
              <a:rPr dirty="0"/>
              <a:t>meetings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polite,</a:t>
            </a:r>
            <a:r>
              <a:rPr spc="-15" dirty="0"/>
              <a:t> </a:t>
            </a:r>
            <a:r>
              <a:rPr spc="-10" dirty="0"/>
              <a:t>friendly,</a:t>
            </a:r>
            <a:r>
              <a:rPr spc="-15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also</a:t>
            </a:r>
            <a:r>
              <a:rPr spc="-15" dirty="0"/>
              <a:t> </a:t>
            </a:r>
            <a:r>
              <a:rPr dirty="0"/>
              <a:t>use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very</a:t>
            </a:r>
            <a:r>
              <a:rPr spc="-15" dirty="0"/>
              <a:t> </a:t>
            </a:r>
            <a:r>
              <a:rPr dirty="0"/>
              <a:t>short</a:t>
            </a:r>
            <a:r>
              <a:rPr spc="-15" dirty="0"/>
              <a:t> </a:t>
            </a:r>
            <a:r>
              <a:rPr spc="-20" dirty="0"/>
              <a:t>time </a:t>
            </a:r>
            <a:r>
              <a:rPr dirty="0"/>
              <a:t>which</a:t>
            </a:r>
            <a:r>
              <a:rPr spc="-20" dirty="0"/>
              <a:t> </a:t>
            </a:r>
            <a:r>
              <a:rPr dirty="0"/>
              <a:t>could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day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few</a:t>
            </a:r>
            <a:r>
              <a:rPr spc="-20" dirty="0"/>
              <a:t> </a:t>
            </a:r>
            <a:r>
              <a:rPr dirty="0"/>
              <a:t>days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discuss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most</a:t>
            </a:r>
            <a:r>
              <a:rPr spc="-20" dirty="0"/>
              <a:t> </a:t>
            </a:r>
            <a:r>
              <a:rPr dirty="0"/>
              <a:t>important</a:t>
            </a:r>
            <a:r>
              <a:rPr spc="-20" dirty="0"/>
              <a:t> </a:t>
            </a:r>
            <a:r>
              <a:rPr dirty="0"/>
              <a:t>topics.</a:t>
            </a:r>
            <a:r>
              <a:rPr spc="-40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spc="-10" dirty="0"/>
              <a:t>afraid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bring</a:t>
            </a:r>
            <a:r>
              <a:rPr spc="-20" dirty="0"/>
              <a:t> </a:t>
            </a:r>
            <a:r>
              <a:rPr dirty="0"/>
              <a:t>up</a:t>
            </a:r>
            <a:r>
              <a:rPr spc="-25" dirty="0"/>
              <a:t> </a:t>
            </a:r>
            <a:r>
              <a:rPr dirty="0"/>
              <a:t>sensitive</a:t>
            </a:r>
            <a:r>
              <a:rPr spc="-20" dirty="0"/>
              <a:t> </a:t>
            </a:r>
            <a:r>
              <a:rPr dirty="0"/>
              <a:t>topics</a:t>
            </a:r>
            <a:r>
              <a:rPr spc="-25" dirty="0"/>
              <a:t> </a:t>
            </a:r>
            <a:r>
              <a:rPr dirty="0"/>
              <a:t>like</a:t>
            </a:r>
            <a:r>
              <a:rPr spc="-20" dirty="0"/>
              <a:t> </a:t>
            </a:r>
            <a:r>
              <a:rPr dirty="0"/>
              <a:t>understaffing</a:t>
            </a:r>
            <a:r>
              <a:rPr spc="-2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overtime,</a:t>
            </a:r>
            <a:r>
              <a:rPr spc="-25" dirty="0"/>
              <a:t> </a:t>
            </a:r>
            <a:r>
              <a:rPr dirty="0"/>
              <a:t>but</a:t>
            </a:r>
            <a:r>
              <a:rPr spc="-20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discuss</a:t>
            </a:r>
            <a:r>
              <a:rPr spc="-25" dirty="0"/>
              <a:t> </a:t>
            </a:r>
            <a:r>
              <a:rPr dirty="0"/>
              <a:t>them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50" dirty="0"/>
              <a:t>a </a:t>
            </a:r>
            <a:r>
              <a:rPr dirty="0"/>
              <a:t>respectful</a:t>
            </a:r>
            <a:r>
              <a:rPr spc="-20" dirty="0"/>
              <a:t> </a:t>
            </a:r>
            <a:r>
              <a:rPr spc="-10" dirty="0"/>
              <a:t>manner.</a:t>
            </a:r>
          </a:p>
          <a:p>
            <a:pPr marL="12700" marR="375285">
              <a:lnSpc>
                <a:spcPct val="114999"/>
              </a:lnSpc>
              <a:spcBef>
                <a:spcPts val="1200"/>
              </a:spcBef>
            </a:pPr>
            <a:r>
              <a:rPr dirty="0"/>
              <a:t>At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same</a:t>
            </a:r>
            <a:r>
              <a:rPr spc="-15" dirty="0"/>
              <a:t> </a:t>
            </a:r>
            <a:r>
              <a:rPr dirty="0"/>
              <a:t>time,</a:t>
            </a:r>
            <a:r>
              <a:rPr spc="-15" dirty="0"/>
              <a:t> </a:t>
            </a:r>
            <a:r>
              <a:rPr dirty="0"/>
              <a:t>if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receive</a:t>
            </a:r>
            <a:r>
              <a:rPr spc="-15" dirty="0"/>
              <a:t> </a:t>
            </a:r>
            <a:r>
              <a:rPr dirty="0"/>
              <a:t>constructive</a:t>
            </a:r>
            <a:r>
              <a:rPr spc="-15" dirty="0"/>
              <a:t> </a:t>
            </a:r>
            <a:r>
              <a:rPr dirty="0"/>
              <a:t>feedback,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humble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accept</a:t>
            </a:r>
            <a:r>
              <a:rPr spc="-15" dirty="0"/>
              <a:t> </a:t>
            </a:r>
            <a:r>
              <a:rPr spc="-25" dirty="0"/>
              <a:t>the </a:t>
            </a:r>
            <a:r>
              <a:rPr dirty="0"/>
              <a:t>constructive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communicate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dirty="0"/>
              <a:t>partner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make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plan</a:t>
            </a:r>
            <a:r>
              <a:rPr spc="-15" dirty="0"/>
              <a:t> </a:t>
            </a:r>
            <a:r>
              <a:rPr spc="-25" dirty="0"/>
              <a:t>to </a:t>
            </a:r>
            <a:r>
              <a:rPr dirty="0"/>
              <a:t>improve</a:t>
            </a:r>
            <a:r>
              <a:rPr spc="-35" dirty="0"/>
              <a:t> </a:t>
            </a:r>
            <a:r>
              <a:rPr spc="-10" dirty="0"/>
              <a:t>yourself.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relationship</a:t>
            </a:r>
            <a:r>
              <a:rPr spc="-25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media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565">
              <a:lnSpc>
                <a:spcPct val="114999"/>
              </a:lnSpc>
              <a:spcBef>
                <a:spcPts val="100"/>
              </a:spcBef>
            </a:pPr>
            <a:r>
              <a:rPr dirty="0"/>
              <a:t>As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manager</a:t>
            </a:r>
            <a:r>
              <a:rPr spc="-10" dirty="0"/>
              <a:t> </a:t>
            </a:r>
            <a:r>
              <a:rPr dirty="0"/>
              <a:t>representing</a:t>
            </a:r>
            <a:r>
              <a:rPr spc="-1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company</a:t>
            </a:r>
            <a:r>
              <a:rPr spc="-10" dirty="0"/>
              <a:t> </a:t>
            </a:r>
            <a:r>
              <a:rPr dirty="0"/>
              <a:t>you</a:t>
            </a:r>
            <a:r>
              <a:rPr spc="-10" dirty="0"/>
              <a:t> </a:t>
            </a:r>
            <a:r>
              <a:rPr dirty="0"/>
              <a:t>can</a:t>
            </a:r>
            <a:r>
              <a:rPr spc="-1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relationship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media</a:t>
            </a:r>
            <a:r>
              <a:rPr spc="-10" dirty="0"/>
              <a:t> </a:t>
            </a:r>
            <a:r>
              <a:rPr dirty="0"/>
              <a:t>if</a:t>
            </a:r>
            <a:r>
              <a:rPr spc="-10" dirty="0"/>
              <a:t> </a:t>
            </a:r>
            <a:r>
              <a:rPr dirty="0"/>
              <a:t>you</a:t>
            </a:r>
            <a:r>
              <a:rPr spc="-10" dirty="0"/>
              <a:t> </a:t>
            </a:r>
            <a:r>
              <a:rPr spc="-20" dirty="0"/>
              <a:t>give </a:t>
            </a:r>
            <a:r>
              <a:rPr dirty="0"/>
              <a:t>an</a:t>
            </a:r>
            <a:r>
              <a:rPr spc="-30" dirty="0"/>
              <a:t> </a:t>
            </a:r>
            <a:r>
              <a:rPr dirty="0"/>
              <a:t>interview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website,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magazine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if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participate</a:t>
            </a:r>
            <a:r>
              <a:rPr spc="-20" dirty="0"/>
              <a:t> 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spc="-10" dirty="0"/>
              <a:t>event </a:t>
            </a:r>
            <a:r>
              <a:rPr dirty="0"/>
              <a:t>organized</a:t>
            </a:r>
            <a:r>
              <a:rPr spc="-3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magazine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spc="-10" dirty="0"/>
              <a:t>organization.</a:t>
            </a:r>
          </a:p>
          <a:p>
            <a:pPr marL="12700" marR="62865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seek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build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long-</a:t>
            </a:r>
            <a:r>
              <a:rPr dirty="0"/>
              <a:t>term</a:t>
            </a:r>
            <a:r>
              <a:rPr spc="-20" dirty="0"/>
              <a:t> </a:t>
            </a:r>
            <a:r>
              <a:rPr dirty="0"/>
              <a:t>relationship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media</a:t>
            </a:r>
            <a:r>
              <a:rPr spc="-20" dirty="0"/>
              <a:t> </a:t>
            </a:r>
            <a:r>
              <a:rPr dirty="0"/>
              <a:t>because</a:t>
            </a:r>
            <a:r>
              <a:rPr spc="-20" dirty="0"/>
              <a:t> </a:t>
            </a:r>
            <a:r>
              <a:rPr dirty="0"/>
              <a:t>this</a:t>
            </a:r>
            <a:r>
              <a:rPr spc="-20" dirty="0"/>
              <a:t> </a:t>
            </a:r>
            <a:r>
              <a:rPr dirty="0"/>
              <a:t>way</a:t>
            </a:r>
            <a:r>
              <a:rPr spc="-20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spc="-10" dirty="0"/>
              <a:t>invite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multiple</a:t>
            </a:r>
            <a:r>
              <a:rPr spc="-20" dirty="0"/>
              <a:t> </a:t>
            </a:r>
            <a:r>
              <a:rPr dirty="0"/>
              <a:t>events</a:t>
            </a:r>
            <a:r>
              <a:rPr spc="-15" dirty="0"/>
              <a:t> </a:t>
            </a:r>
            <a:r>
              <a:rPr dirty="0"/>
              <a:t>over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time</a:t>
            </a:r>
            <a:r>
              <a:rPr spc="-2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opportunity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network,</a:t>
            </a:r>
            <a:r>
              <a:rPr spc="-20" dirty="0"/>
              <a:t> </a:t>
            </a:r>
            <a:r>
              <a:rPr dirty="0"/>
              <a:t>connect</a:t>
            </a:r>
            <a:r>
              <a:rPr spc="-15" dirty="0"/>
              <a:t> </a:t>
            </a:r>
            <a:r>
              <a:rPr spc="-20" dirty="0"/>
              <a:t>with </a:t>
            </a:r>
            <a:r>
              <a:rPr dirty="0"/>
              <a:t>relevant</a:t>
            </a:r>
            <a:r>
              <a:rPr spc="-25" dirty="0"/>
              <a:t> </a:t>
            </a:r>
            <a:r>
              <a:rPr dirty="0"/>
              <a:t>figures</a:t>
            </a:r>
            <a:r>
              <a:rPr spc="-2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exchange</a:t>
            </a:r>
            <a:r>
              <a:rPr spc="-25" dirty="0"/>
              <a:t> </a:t>
            </a:r>
            <a:r>
              <a:rPr dirty="0"/>
              <a:t>ideas.</a:t>
            </a:r>
            <a:r>
              <a:rPr spc="-20" dirty="0"/>
              <a:t> </a:t>
            </a:r>
            <a:r>
              <a:rPr dirty="0"/>
              <a:t>Each</a:t>
            </a:r>
            <a:r>
              <a:rPr spc="-20" dirty="0"/>
              <a:t> </a:t>
            </a:r>
            <a:r>
              <a:rPr dirty="0"/>
              <a:t>time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participate</a:t>
            </a:r>
            <a:r>
              <a:rPr spc="-20" dirty="0"/>
              <a:t> </a:t>
            </a:r>
            <a:r>
              <a:rPr dirty="0"/>
              <a:t>at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spc="-10" dirty="0"/>
              <a:t>event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represent</a:t>
            </a:r>
            <a:r>
              <a:rPr spc="-15" dirty="0"/>
              <a:t> </a:t>
            </a:r>
            <a:r>
              <a:rPr dirty="0"/>
              <a:t>your</a:t>
            </a:r>
            <a:r>
              <a:rPr spc="-10" dirty="0"/>
              <a:t> </a:t>
            </a:r>
            <a:r>
              <a:rPr dirty="0"/>
              <a:t>company`s</a:t>
            </a:r>
            <a:r>
              <a:rPr spc="-15" dirty="0"/>
              <a:t> </a:t>
            </a:r>
            <a:r>
              <a:rPr dirty="0"/>
              <a:t>brand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this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positive</a:t>
            </a:r>
            <a:r>
              <a:rPr spc="-15" dirty="0"/>
              <a:t> </a:t>
            </a:r>
            <a:r>
              <a:rPr dirty="0"/>
              <a:t>form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marketing.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When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communicate</a:t>
            </a:r>
            <a:r>
              <a:rPr spc="-15" dirty="0"/>
              <a:t> </a:t>
            </a:r>
            <a:r>
              <a:rPr dirty="0"/>
              <a:t>officially</a:t>
            </a:r>
            <a:r>
              <a:rPr spc="-15" dirty="0"/>
              <a:t> </a:t>
            </a:r>
            <a:r>
              <a:rPr dirty="0"/>
              <a:t>representing</a:t>
            </a:r>
            <a:r>
              <a:rPr spc="-15" dirty="0"/>
              <a:t> </a:t>
            </a:r>
            <a:r>
              <a:rPr dirty="0"/>
              <a:t>your</a:t>
            </a:r>
            <a:r>
              <a:rPr spc="-10" dirty="0"/>
              <a:t> </a:t>
            </a:r>
            <a:r>
              <a:rPr dirty="0"/>
              <a:t>company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agree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message</a:t>
            </a:r>
            <a:r>
              <a:rPr spc="-10" dirty="0"/>
              <a:t> </a:t>
            </a:r>
            <a:r>
              <a:rPr spc="-20" dirty="0"/>
              <a:t>with </a:t>
            </a:r>
            <a:r>
              <a:rPr dirty="0"/>
              <a:t>your</a:t>
            </a:r>
            <a:r>
              <a:rPr spc="-30" dirty="0"/>
              <a:t> </a:t>
            </a:r>
            <a:r>
              <a:rPr dirty="0"/>
              <a:t>company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make</a:t>
            </a:r>
            <a:r>
              <a:rPr spc="-15" dirty="0"/>
              <a:t> </a:t>
            </a:r>
            <a:r>
              <a:rPr dirty="0"/>
              <a:t>sure</a:t>
            </a:r>
            <a:r>
              <a:rPr spc="-15" dirty="0"/>
              <a:t> </a:t>
            </a:r>
            <a:r>
              <a:rPr dirty="0"/>
              <a:t>it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positive,</a:t>
            </a:r>
            <a:r>
              <a:rPr spc="-15" dirty="0"/>
              <a:t> </a:t>
            </a:r>
            <a:r>
              <a:rPr dirty="0"/>
              <a:t>diplomatic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aligns</a:t>
            </a:r>
            <a:r>
              <a:rPr spc="-1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company</a:t>
            </a:r>
            <a:r>
              <a:rPr spc="-15" dirty="0"/>
              <a:t> </a:t>
            </a:r>
            <a:r>
              <a:rPr spc="-10" dirty="0"/>
              <a:t>strategy.</a:t>
            </a:r>
          </a:p>
          <a:p>
            <a:pPr marL="12700" marR="55244">
              <a:lnSpc>
                <a:spcPct val="114999"/>
              </a:lnSpc>
            </a:pPr>
            <a:r>
              <a:rPr dirty="0"/>
              <a:t>Anything</a:t>
            </a:r>
            <a:r>
              <a:rPr spc="-25" dirty="0"/>
              <a:t> </a:t>
            </a:r>
            <a:r>
              <a:rPr dirty="0"/>
              <a:t>negative</a:t>
            </a:r>
            <a:r>
              <a:rPr spc="-2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communication</a:t>
            </a:r>
            <a:r>
              <a:rPr spc="-2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behaviour</a:t>
            </a:r>
            <a:r>
              <a:rPr spc="-20" dirty="0"/>
              <a:t> </a:t>
            </a:r>
            <a:r>
              <a:rPr dirty="0"/>
              <a:t>would</a:t>
            </a:r>
            <a:r>
              <a:rPr spc="-25" dirty="0"/>
              <a:t> </a:t>
            </a:r>
            <a:r>
              <a:rPr dirty="0"/>
              <a:t>reflect</a:t>
            </a:r>
            <a:r>
              <a:rPr spc="-20" dirty="0"/>
              <a:t> </a:t>
            </a:r>
            <a:r>
              <a:rPr dirty="0"/>
              <a:t>negatively</a:t>
            </a:r>
            <a:r>
              <a:rPr spc="-25" dirty="0"/>
              <a:t> </a:t>
            </a:r>
            <a:r>
              <a:rPr dirty="0"/>
              <a:t>on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spc="-10" dirty="0"/>
              <a:t>company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damage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brand,</a:t>
            </a:r>
            <a:r>
              <a:rPr spc="-10" dirty="0"/>
              <a:t> </a:t>
            </a:r>
            <a:r>
              <a:rPr dirty="0"/>
              <a:t>consequently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minimize</a:t>
            </a:r>
            <a:r>
              <a:rPr spc="-1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avoid</a:t>
            </a:r>
            <a:r>
              <a:rPr spc="-15" dirty="0"/>
              <a:t> </a:t>
            </a:r>
            <a:r>
              <a:rPr dirty="0"/>
              <a:t>such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behaviour.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Conflict</a:t>
            </a:r>
            <a:r>
              <a:rPr spc="-45" dirty="0"/>
              <a:t> </a:t>
            </a:r>
            <a:r>
              <a:rPr spc="-10" dirty="0"/>
              <a:t>resolution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04950"/>
            <a:ext cx="8226425" cy="308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53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resolution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matrix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Sometimes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representative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customer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conflict.</a:t>
            </a:r>
            <a:endParaRPr sz="1350" dirty="0">
              <a:latin typeface="Arial"/>
              <a:cs typeface="Arial"/>
            </a:endParaRPr>
          </a:p>
          <a:p>
            <a:pPr marL="12700" marR="361315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point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mediator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together.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always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collaboration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advise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ground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together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results.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encourage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pragmatic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driven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ego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resentment.</a:t>
            </a:r>
            <a:r>
              <a:rPr sz="1350" spc="-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cultivated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long-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term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stability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create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multiple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benefits.</a:t>
            </a:r>
            <a:endParaRPr sz="1350" dirty="0">
              <a:latin typeface="Arial"/>
              <a:cs typeface="Arial"/>
            </a:endParaRPr>
          </a:p>
          <a:p>
            <a:pPr marL="12700" marR="4826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two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eye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eye,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better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neutral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they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interact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minimally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without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affecting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negatively.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Channels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receive</a:t>
            </a:r>
            <a:r>
              <a:rPr spc="-25" dirty="0"/>
              <a:t> </a:t>
            </a:r>
            <a:r>
              <a:rPr spc="-10" dirty="0"/>
              <a:t>feedback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5570">
              <a:lnSpc>
                <a:spcPct val="114999"/>
              </a:lnSpc>
              <a:spcBef>
                <a:spcPts val="100"/>
              </a:spcBef>
            </a:pPr>
            <a:r>
              <a:rPr dirty="0"/>
              <a:t>These</a:t>
            </a:r>
            <a:r>
              <a:rPr spc="-20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ways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receive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0" dirty="0"/>
              <a:t> </a:t>
            </a:r>
            <a:r>
              <a:rPr dirty="0"/>
              <a:t>as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organization: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0" dirty="0"/>
              <a:t> </a:t>
            </a:r>
            <a:r>
              <a:rPr dirty="0"/>
              <a:t>360,</a:t>
            </a:r>
            <a:r>
              <a:rPr spc="-15" dirty="0"/>
              <a:t> </a:t>
            </a:r>
            <a:r>
              <a:rPr spc="-10" dirty="0"/>
              <a:t>direct </a:t>
            </a: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from</a:t>
            </a:r>
            <a:r>
              <a:rPr spc="-25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external</a:t>
            </a:r>
            <a:r>
              <a:rPr spc="-25" dirty="0"/>
              <a:t> </a:t>
            </a:r>
            <a:r>
              <a:rPr spc="-10" dirty="0"/>
              <a:t>coach.</a:t>
            </a:r>
          </a:p>
          <a:p>
            <a:pPr marL="12700" marR="72390">
              <a:lnSpc>
                <a:spcPct val="114999"/>
              </a:lnSpc>
              <a:spcBef>
                <a:spcPts val="1200"/>
              </a:spcBef>
            </a:pP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360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where</a:t>
            </a:r>
            <a:r>
              <a:rPr spc="-20" dirty="0"/>
              <a:t> </a:t>
            </a:r>
            <a:r>
              <a:rPr dirty="0"/>
              <a:t>colleagues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organization,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it</a:t>
            </a:r>
            <a:r>
              <a:rPr spc="-20" dirty="0"/>
              <a:t> </a:t>
            </a:r>
            <a:r>
              <a:rPr dirty="0"/>
              <a:t>employees,</a:t>
            </a:r>
            <a:r>
              <a:rPr spc="-20" dirty="0"/>
              <a:t> </a:t>
            </a:r>
            <a:r>
              <a:rPr dirty="0"/>
              <a:t>peers,</a:t>
            </a:r>
            <a:r>
              <a:rPr spc="-20" dirty="0"/>
              <a:t> </a:t>
            </a:r>
            <a:r>
              <a:rPr dirty="0"/>
              <a:t>managers,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25" dirty="0"/>
              <a:t>HR </a:t>
            </a:r>
            <a:r>
              <a:rPr dirty="0"/>
              <a:t>representative,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recruitment</a:t>
            </a:r>
            <a:r>
              <a:rPr spc="-20" dirty="0"/>
              <a:t> </a:t>
            </a:r>
            <a:r>
              <a:rPr dirty="0"/>
              <a:t>person,</a:t>
            </a:r>
            <a:r>
              <a:rPr spc="-2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opportunity</a:t>
            </a:r>
            <a:r>
              <a:rPr spc="-2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give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about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spc="-10" dirty="0"/>
              <a:t>incognito </a:t>
            </a:r>
            <a:r>
              <a:rPr dirty="0"/>
              <a:t>without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stress</a:t>
            </a:r>
            <a:r>
              <a:rPr spc="-1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their</a:t>
            </a:r>
            <a:r>
              <a:rPr spc="-20" dirty="0"/>
              <a:t> </a:t>
            </a:r>
            <a:r>
              <a:rPr dirty="0"/>
              <a:t>opinion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well</a:t>
            </a:r>
            <a:r>
              <a:rPr spc="-15" dirty="0"/>
              <a:t> </a:t>
            </a:r>
            <a:r>
              <a:rPr spc="-10" dirty="0"/>
              <a:t>received.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also</a:t>
            </a:r>
            <a:r>
              <a:rPr spc="-20" dirty="0"/>
              <a:t> </a:t>
            </a:r>
            <a:r>
              <a:rPr dirty="0"/>
              <a:t>receive</a:t>
            </a:r>
            <a:r>
              <a:rPr spc="-20" dirty="0"/>
              <a:t> </a:t>
            </a:r>
            <a:r>
              <a:rPr dirty="0"/>
              <a:t>direct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0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dirty="0"/>
              <a:t>somebody</a:t>
            </a:r>
            <a:r>
              <a:rPr spc="-2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organization</a:t>
            </a:r>
            <a:r>
              <a:rPr spc="-2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someone</a:t>
            </a:r>
            <a:r>
              <a:rPr spc="-20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spc="-50" dirty="0"/>
              <a:t>a </a:t>
            </a:r>
            <a:r>
              <a:rPr dirty="0"/>
              <a:t>business</a:t>
            </a:r>
            <a:r>
              <a:rPr spc="-25" dirty="0"/>
              <a:t> </a:t>
            </a:r>
            <a:r>
              <a:rPr spc="-10" dirty="0"/>
              <a:t>partner,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customer</a:t>
            </a:r>
            <a:r>
              <a:rPr spc="-2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media.</a:t>
            </a:r>
            <a:r>
              <a:rPr spc="-45" dirty="0"/>
              <a:t> </a:t>
            </a:r>
            <a:r>
              <a:rPr spc="-25" dirty="0"/>
              <a:t>You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ask</a:t>
            </a:r>
            <a:r>
              <a:rPr spc="-20" dirty="0"/>
              <a:t> </a:t>
            </a:r>
            <a:r>
              <a:rPr dirty="0"/>
              <a:t>them</a:t>
            </a:r>
            <a:r>
              <a:rPr spc="-2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0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can</a:t>
            </a:r>
            <a:r>
              <a:rPr spc="25" dirty="0"/>
              <a:t> </a:t>
            </a:r>
            <a:r>
              <a:rPr spc="-10" dirty="0"/>
              <a:t>proactively </a:t>
            </a:r>
            <a:r>
              <a:rPr dirty="0"/>
              <a:t>address</a:t>
            </a:r>
            <a:r>
              <a:rPr spc="-20" dirty="0"/>
              <a:t> </a:t>
            </a:r>
            <a:r>
              <a:rPr dirty="0"/>
              <a:t>it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20" dirty="0"/>
              <a:t>you.</a:t>
            </a:r>
          </a:p>
          <a:p>
            <a:pPr marL="12700" marR="326390">
              <a:lnSpc>
                <a:spcPct val="114999"/>
              </a:lnSpc>
              <a:spcBef>
                <a:spcPts val="1200"/>
              </a:spcBef>
            </a:pPr>
            <a:r>
              <a:rPr dirty="0"/>
              <a:t>If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hire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coach</a:t>
            </a:r>
            <a:r>
              <a:rPr spc="-15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consultant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work</a:t>
            </a:r>
            <a:r>
              <a:rPr spc="-1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personal</a:t>
            </a:r>
            <a:r>
              <a:rPr spc="-15" dirty="0"/>
              <a:t> </a:t>
            </a:r>
            <a:r>
              <a:rPr dirty="0"/>
              <a:t>development</a:t>
            </a:r>
            <a:r>
              <a:rPr spc="-15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spc="-20" dirty="0"/>
              <a:t>your </a:t>
            </a:r>
            <a:r>
              <a:rPr dirty="0"/>
              <a:t>professional</a:t>
            </a:r>
            <a:r>
              <a:rPr spc="-25" dirty="0"/>
              <a:t> </a:t>
            </a:r>
            <a:r>
              <a:rPr dirty="0"/>
              <a:t>development,</a:t>
            </a:r>
            <a:r>
              <a:rPr spc="-25" dirty="0"/>
              <a:t> </a:t>
            </a:r>
            <a:r>
              <a:rPr dirty="0"/>
              <a:t>they</a:t>
            </a:r>
            <a:r>
              <a:rPr spc="-2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give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help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become</a:t>
            </a:r>
            <a:r>
              <a:rPr spc="-25" dirty="0"/>
              <a:t> </a:t>
            </a:r>
            <a:r>
              <a:rPr dirty="0"/>
              <a:t>aware</a:t>
            </a:r>
            <a:r>
              <a:rPr spc="-25" dirty="0"/>
              <a:t> </a:t>
            </a:r>
            <a:r>
              <a:rPr dirty="0"/>
              <a:t>of</a:t>
            </a:r>
            <a:r>
              <a:rPr spc="-20" dirty="0"/>
              <a:t> your </a:t>
            </a:r>
            <a:r>
              <a:rPr dirty="0"/>
              <a:t>strengths</a:t>
            </a:r>
            <a:r>
              <a:rPr spc="-3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help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uncover</a:t>
            </a:r>
            <a:r>
              <a:rPr spc="-2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blind</a:t>
            </a:r>
            <a:r>
              <a:rPr spc="-15" dirty="0"/>
              <a:t> </a:t>
            </a:r>
            <a:r>
              <a:rPr dirty="0"/>
              <a:t>spots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10" dirty="0"/>
              <a:t>weaknesses.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Feedback</a:t>
            </a:r>
            <a:r>
              <a:rPr spc="-40" dirty="0"/>
              <a:t> </a:t>
            </a:r>
            <a:r>
              <a:rPr spc="-25" dirty="0"/>
              <a:t>360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04950"/>
            <a:ext cx="823849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653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constructive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5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forward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request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results.</a:t>
            </a:r>
            <a:endParaRPr sz="1350" dirty="0">
              <a:latin typeface="Arial"/>
              <a:cs typeface="Arial"/>
            </a:endParaRPr>
          </a:p>
          <a:p>
            <a:pPr marL="12700" marR="2794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enjoy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acknowledge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talents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achievements.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constructive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become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aware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improvement.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mature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confront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constructive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you.</a:t>
            </a:r>
            <a:r>
              <a:rPr sz="1350" spc="-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Although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360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confidential,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described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infer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constructive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definitely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confront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analyze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authentic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inauthentic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feedback.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authentic,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next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better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impression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person.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Asking</a:t>
            </a:r>
            <a:r>
              <a:rPr spc="-30" dirty="0"/>
              <a:t> </a:t>
            </a:r>
            <a:r>
              <a:rPr dirty="0"/>
              <a:t>directly</a:t>
            </a:r>
            <a:r>
              <a:rPr spc="-25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spc="-10" dirty="0"/>
              <a:t>feedback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04950"/>
            <a:ext cx="818515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Before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mid-year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end-of-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whole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feedback.</a:t>
            </a:r>
            <a:endParaRPr sz="1350" dirty="0">
              <a:latin typeface="Arial"/>
              <a:cs typeface="Arial"/>
            </a:endParaRPr>
          </a:p>
          <a:p>
            <a:pPr marL="12700" marR="9017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psychologically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comfortable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truth: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good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constructive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integrate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humility.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type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levels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organization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become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aware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perceived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360-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degree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direct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reports,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peers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leaders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partners,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customers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across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outside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expectations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Self-assessment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394" y="1504950"/>
            <a:ext cx="8223884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assessment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objectives,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goals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beginning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financial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year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quarterly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look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objectives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progress,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analyze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draw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conclusion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track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determine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adjust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improvement.</a:t>
            </a:r>
            <a:endParaRPr sz="1350" dirty="0">
              <a:latin typeface="Arial"/>
              <a:cs typeface="Arial"/>
            </a:endParaRPr>
          </a:p>
          <a:p>
            <a:pPr marL="12700" marR="3429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believe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assessment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strongest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most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secure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successful.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just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but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capacity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analyze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see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wrong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specifically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I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believe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coach,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trainer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consultant.</a:t>
            </a:r>
            <a:endParaRPr sz="1350" dirty="0">
              <a:latin typeface="Arial"/>
              <a:cs typeface="Arial"/>
            </a:endParaRPr>
          </a:p>
          <a:p>
            <a:pPr marL="12700" marR="561975" algn="just">
              <a:lnSpc>
                <a:spcPct val="114999"/>
              </a:lnSpc>
              <a:spcBef>
                <a:spcPts val="1200"/>
              </a:spcBef>
            </a:pPr>
            <a:r>
              <a:rPr sz="1350" spc="-8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able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assessment,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compare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peers,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next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level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industry.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39200" y="4857750"/>
            <a:ext cx="215493" cy="16414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>
                <a:solidFill>
                  <a:schemeClr val="tx1"/>
                </a:solidFill>
              </a:rPr>
              <a:t>3</a:t>
            </a:fld>
            <a:endParaRPr spc="-60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145711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0527" y="1504950"/>
            <a:ext cx="8322945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36700"/>
              </a:lnSpc>
              <a:spcBef>
                <a:spcPts val="100"/>
              </a:spcBef>
            </a:pP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your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manager………………………………….…………………………………..17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HR…………………………………………………………………………………..18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recruitment...……….……………………………………………………….……..19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IT……..……………………………………………………………...……………..20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CxO……………………………………………………..……………………….....21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business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partners…..…………...………………………………………………..22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media………………………………………………………………..………...23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Conflict</a:t>
            </a:r>
            <a:r>
              <a:rPr sz="15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resolution…………………………………………………………………..……………………...24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Channels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receive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feedback……………………………………………………………………………25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Feedback</a:t>
            </a:r>
            <a:r>
              <a:rPr sz="15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360……………………………………………………………………...………………………26</a:t>
            </a:r>
            <a:endParaRPr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Hire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spc="-20" dirty="0"/>
              <a:t>coach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pc="-25" dirty="0"/>
              <a:t>You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hire</a:t>
            </a:r>
            <a:r>
              <a:rPr spc="-15" dirty="0"/>
              <a:t> </a:t>
            </a:r>
            <a:r>
              <a:rPr dirty="0"/>
              <a:t>yourself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coach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help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develop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skills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missing.</a:t>
            </a:r>
            <a:r>
              <a:rPr spc="-15" dirty="0"/>
              <a:t> </a:t>
            </a:r>
            <a:r>
              <a:rPr dirty="0"/>
              <a:t>It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</a:t>
            </a:r>
            <a:r>
              <a:rPr spc="-50" dirty="0"/>
              <a:t>a </a:t>
            </a:r>
            <a:r>
              <a:rPr dirty="0"/>
              <a:t>personal</a:t>
            </a:r>
            <a:r>
              <a:rPr spc="-20" dirty="0"/>
              <a:t> </a:t>
            </a:r>
            <a:r>
              <a:rPr dirty="0"/>
              <a:t>development</a:t>
            </a:r>
            <a:r>
              <a:rPr spc="-20" dirty="0"/>
              <a:t> </a:t>
            </a:r>
            <a:r>
              <a:rPr dirty="0"/>
              <a:t>coach,</a:t>
            </a:r>
            <a:r>
              <a:rPr spc="-15" dirty="0"/>
              <a:t> </a:t>
            </a:r>
            <a:r>
              <a:rPr dirty="0"/>
              <a:t>life</a:t>
            </a:r>
            <a:r>
              <a:rPr spc="-20" dirty="0"/>
              <a:t> </a:t>
            </a:r>
            <a:r>
              <a:rPr dirty="0"/>
              <a:t>coach,</a:t>
            </a:r>
            <a:r>
              <a:rPr spc="-15" dirty="0"/>
              <a:t> </a:t>
            </a:r>
            <a:r>
              <a:rPr dirty="0"/>
              <a:t>career</a:t>
            </a:r>
            <a:r>
              <a:rPr spc="-20" dirty="0"/>
              <a:t> </a:t>
            </a:r>
            <a:r>
              <a:rPr dirty="0"/>
              <a:t>coach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coach.</a:t>
            </a:r>
            <a:r>
              <a:rPr spc="-15" dirty="0"/>
              <a:t> </a:t>
            </a:r>
            <a:r>
              <a:rPr dirty="0"/>
              <a:t>Where</a:t>
            </a:r>
            <a:r>
              <a:rPr spc="-20" dirty="0"/>
              <a:t> </a:t>
            </a:r>
            <a:r>
              <a:rPr dirty="0"/>
              <a:t>do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find</a:t>
            </a:r>
            <a:r>
              <a:rPr spc="-15" dirty="0"/>
              <a:t> </a:t>
            </a:r>
            <a:r>
              <a:rPr spc="-50" dirty="0"/>
              <a:t>a </a:t>
            </a:r>
            <a:r>
              <a:rPr dirty="0"/>
              <a:t>coach?</a:t>
            </a:r>
            <a:r>
              <a:rPr spc="-60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can</a:t>
            </a:r>
            <a:r>
              <a:rPr spc="-25" dirty="0"/>
              <a:t> </a:t>
            </a:r>
            <a:r>
              <a:rPr dirty="0"/>
              <a:t>find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coach</a:t>
            </a:r>
            <a:r>
              <a:rPr spc="-25" dirty="0"/>
              <a:t> </a:t>
            </a:r>
            <a:r>
              <a:rPr dirty="0"/>
              <a:t>on</a:t>
            </a:r>
            <a:r>
              <a:rPr spc="-20" dirty="0"/>
              <a:t> </a:t>
            </a:r>
            <a:r>
              <a:rPr dirty="0"/>
              <a:t>social</a:t>
            </a:r>
            <a:r>
              <a:rPr spc="-25" dirty="0"/>
              <a:t> </a:t>
            </a:r>
            <a:r>
              <a:rPr dirty="0"/>
              <a:t>media</a:t>
            </a:r>
            <a:r>
              <a:rPr spc="-2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dirty="0"/>
              <a:t>following</a:t>
            </a:r>
            <a:r>
              <a:rPr spc="-25" dirty="0"/>
              <a:t> </a:t>
            </a:r>
            <a:r>
              <a:rPr dirty="0"/>
              <a:t>certain</a:t>
            </a:r>
            <a:r>
              <a:rPr spc="-20" dirty="0"/>
              <a:t> </a:t>
            </a:r>
            <a:r>
              <a:rPr dirty="0"/>
              <a:t>hashtags</a:t>
            </a:r>
            <a:r>
              <a:rPr spc="-25" dirty="0"/>
              <a:t> </a:t>
            </a:r>
            <a:r>
              <a:rPr dirty="0"/>
              <a:t>like</a:t>
            </a:r>
            <a:r>
              <a:rPr spc="-20" dirty="0"/>
              <a:t> </a:t>
            </a:r>
            <a:r>
              <a:rPr dirty="0"/>
              <a:t>#careercoach</a:t>
            </a:r>
            <a:r>
              <a:rPr spc="-20" dirty="0"/>
              <a:t> </a:t>
            </a:r>
            <a:r>
              <a:rPr spc="-25" dirty="0"/>
              <a:t>or </a:t>
            </a:r>
            <a:r>
              <a:rPr dirty="0"/>
              <a:t>#businesscoach,</a:t>
            </a:r>
            <a:r>
              <a:rPr spc="-3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find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coach</a:t>
            </a:r>
            <a:r>
              <a:rPr spc="-20" dirty="0"/>
              <a:t> 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dirty="0"/>
              <a:t>event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take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friend`s recommendation.</a:t>
            </a:r>
          </a:p>
          <a:p>
            <a:pPr marL="12700" marR="34925">
              <a:lnSpc>
                <a:spcPct val="114999"/>
              </a:lnSpc>
              <a:spcBef>
                <a:spcPts val="1200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dirty="0"/>
              <a:t>frequency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meetings</a:t>
            </a:r>
            <a:r>
              <a:rPr spc="-20" dirty="0"/>
              <a:t> </a:t>
            </a:r>
            <a:r>
              <a:rPr dirty="0"/>
              <a:t>could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-10" dirty="0"/>
              <a:t>monthly,</a:t>
            </a:r>
            <a:r>
              <a:rPr spc="-25" dirty="0"/>
              <a:t> </a:t>
            </a:r>
            <a:r>
              <a:rPr spc="-10" dirty="0"/>
              <a:t>bimonthly,</a:t>
            </a:r>
            <a:r>
              <a:rPr spc="-20" dirty="0"/>
              <a:t> </a:t>
            </a:r>
            <a:r>
              <a:rPr dirty="0"/>
              <a:t>quarterly</a:t>
            </a:r>
            <a:r>
              <a:rPr spc="-25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dirty="0"/>
              <a:t>whatever</a:t>
            </a:r>
            <a:r>
              <a:rPr spc="-25" dirty="0"/>
              <a:t> </a:t>
            </a:r>
            <a:r>
              <a:rPr dirty="0"/>
              <a:t>frequency</a:t>
            </a:r>
            <a:r>
              <a:rPr spc="-20" dirty="0"/>
              <a:t> fits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schedule,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needs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budget.</a:t>
            </a:r>
            <a:r>
              <a:rPr spc="-40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definitely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pause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dirty="0"/>
              <a:t>least</a:t>
            </a:r>
            <a:r>
              <a:rPr spc="-20" dirty="0"/>
              <a:t> </a:t>
            </a:r>
            <a:r>
              <a:rPr spc="-25" dirty="0"/>
              <a:t>one </a:t>
            </a:r>
            <a:r>
              <a:rPr dirty="0"/>
              <a:t>week</a:t>
            </a:r>
            <a:r>
              <a:rPr spc="-25" dirty="0"/>
              <a:t> </a:t>
            </a:r>
            <a:r>
              <a:rPr dirty="0"/>
              <a:t>between</a:t>
            </a:r>
            <a:r>
              <a:rPr spc="-20" dirty="0"/>
              <a:t> </a:t>
            </a:r>
            <a:r>
              <a:rPr dirty="0"/>
              <a:t>sessions</a:t>
            </a:r>
            <a:r>
              <a:rPr spc="-25" dirty="0"/>
              <a:t> </a:t>
            </a:r>
            <a:r>
              <a:rPr dirty="0"/>
              <a:t>because</a:t>
            </a:r>
            <a:r>
              <a:rPr spc="-20" dirty="0"/>
              <a:t> </a:t>
            </a:r>
            <a:r>
              <a:rPr dirty="0"/>
              <a:t>otherwise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will</a:t>
            </a:r>
            <a:r>
              <a:rPr spc="-25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able</a:t>
            </a:r>
            <a:r>
              <a:rPr spc="-2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integrate</a:t>
            </a:r>
            <a:r>
              <a:rPr spc="-20" dirty="0"/>
              <a:t> </a:t>
            </a:r>
            <a:r>
              <a:rPr dirty="0"/>
              <a:t>feedback</a:t>
            </a:r>
            <a:r>
              <a:rPr spc="-25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spc="-25" dirty="0"/>
              <a:t>the </a:t>
            </a:r>
            <a:r>
              <a:rPr dirty="0"/>
              <a:t>previous</a:t>
            </a:r>
            <a:r>
              <a:rPr spc="-25" dirty="0"/>
              <a:t> </a:t>
            </a:r>
            <a:r>
              <a:rPr dirty="0"/>
              <a:t>session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have</a:t>
            </a:r>
            <a:r>
              <a:rPr spc="-1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chance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make</a:t>
            </a:r>
            <a:r>
              <a:rPr spc="-15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actual</a:t>
            </a:r>
            <a:r>
              <a:rPr spc="-10" dirty="0"/>
              <a:t> improvement.</a:t>
            </a:r>
          </a:p>
          <a:p>
            <a:pPr marL="12700" marR="172085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work</a:t>
            </a:r>
            <a:r>
              <a:rPr spc="-2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coach</a:t>
            </a:r>
            <a:r>
              <a:rPr spc="-20" dirty="0"/>
              <a:t> </a:t>
            </a:r>
            <a:r>
              <a:rPr dirty="0"/>
              <a:t>on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certain</a:t>
            </a:r>
            <a:r>
              <a:rPr spc="-20" dirty="0"/>
              <a:t> </a:t>
            </a:r>
            <a:r>
              <a:rPr dirty="0"/>
              <a:t>topic</a:t>
            </a:r>
            <a:r>
              <a:rPr spc="-20" dirty="0"/>
              <a:t> </a:t>
            </a:r>
            <a:r>
              <a:rPr dirty="0"/>
              <a:t>like</a:t>
            </a:r>
            <a:r>
              <a:rPr spc="-20" dirty="0"/>
              <a:t> </a:t>
            </a:r>
            <a:r>
              <a:rPr dirty="0"/>
              <a:t>presentation</a:t>
            </a:r>
            <a:r>
              <a:rPr spc="-20" dirty="0"/>
              <a:t> </a:t>
            </a:r>
            <a:r>
              <a:rPr dirty="0"/>
              <a:t>skills,</a:t>
            </a:r>
            <a:r>
              <a:rPr spc="-20" dirty="0"/>
              <a:t> </a:t>
            </a:r>
            <a:r>
              <a:rPr dirty="0"/>
              <a:t>stress</a:t>
            </a:r>
            <a:r>
              <a:rPr spc="-20" dirty="0"/>
              <a:t> </a:t>
            </a:r>
            <a:r>
              <a:rPr dirty="0"/>
              <a:t>management,</a:t>
            </a:r>
            <a:r>
              <a:rPr spc="-15" dirty="0"/>
              <a:t> </a:t>
            </a:r>
            <a:r>
              <a:rPr spc="-20" dirty="0"/>
              <a:t>time </a:t>
            </a:r>
            <a:r>
              <a:rPr dirty="0"/>
              <a:t>management</a:t>
            </a:r>
            <a:r>
              <a:rPr spc="-25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have</a:t>
            </a:r>
            <a:r>
              <a:rPr spc="-10" dirty="0"/>
              <a:t> </a:t>
            </a:r>
            <a:r>
              <a:rPr dirty="0"/>
              <a:t>general</a:t>
            </a:r>
            <a:r>
              <a:rPr spc="-15" dirty="0"/>
              <a:t> </a:t>
            </a:r>
            <a:r>
              <a:rPr dirty="0"/>
              <a:t>conversations</a:t>
            </a:r>
            <a:r>
              <a:rPr spc="-1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her</a:t>
            </a:r>
            <a:r>
              <a:rPr spc="-15" dirty="0"/>
              <a:t> </a:t>
            </a:r>
            <a:r>
              <a:rPr dirty="0"/>
              <a:t>or</a:t>
            </a:r>
            <a:r>
              <a:rPr spc="-10" dirty="0"/>
              <a:t> </a:t>
            </a:r>
            <a:r>
              <a:rPr dirty="0"/>
              <a:t>him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consider</a:t>
            </a:r>
            <a:r>
              <a:rPr spc="-10" dirty="0"/>
              <a:t> </a:t>
            </a:r>
            <a:r>
              <a:rPr spc="-25" dirty="0"/>
              <a:t>are </a:t>
            </a:r>
            <a:r>
              <a:rPr dirty="0"/>
              <a:t>supporting</a:t>
            </a:r>
            <a:r>
              <a:rPr spc="-25" dirty="0"/>
              <a:t> </a:t>
            </a:r>
            <a:r>
              <a:rPr dirty="0"/>
              <a:t>your</a:t>
            </a:r>
            <a:r>
              <a:rPr spc="-10" dirty="0"/>
              <a:t> betterment.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Confidentiality</a:t>
            </a:r>
            <a:r>
              <a:rPr spc="-5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coaching</a:t>
            </a:r>
            <a:r>
              <a:rPr spc="-35" dirty="0"/>
              <a:t> </a:t>
            </a:r>
            <a:r>
              <a:rPr spc="-10" dirty="0"/>
              <a:t>relationships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>
              <a:lnSpc>
                <a:spcPct val="114999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relationship</a:t>
            </a:r>
            <a:r>
              <a:rPr spc="-20" dirty="0"/>
              <a:t> </a:t>
            </a:r>
            <a:r>
              <a:rPr dirty="0"/>
              <a:t>between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personal</a:t>
            </a:r>
            <a:r>
              <a:rPr spc="-15" dirty="0"/>
              <a:t> </a:t>
            </a:r>
            <a:r>
              <a:rPr dirty="0"/>
              <a:t>development</a:t>
            </a:r>
            <a:r>
              <a:rPr spc="-20" dirty="0"/>
              <a:t> </a:t>
            </a:r>
            <a:r>
              <a:rPr dirty="0"/>
              <a:t>coach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spc="-25" dirty="0"/>
              <a:t>be </a:t>
            </a:r>
            <a:r>
              <a:rPr dirty="0"/>
              <a:t>confidential.</a:t>
            </a:r>
            <a:r>
              <a:rPr spc="-45" dirty="0"/>
              <a:t> </a:t>
            </a:r>
            <a:r>
              <a:rPr dirty="0"/>
              <a:t>This</a:t>
            </a:r>
            <a:r>
              <a:rPr spc="-20" dirty="0"/>
              <a:t> </a:t>
            </a:r>
            <a:r>
              <a:rPr dirty="0"/>
              <a:t>means</a:t>
            </a:r>
            <a:r>
              <a:rPr spc="-20" dirty="0"/>
              <a:t> </a:t>
            </a:r>
            <a:r>
              <a:rPr dirty="0"/>
              <a:t>anything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discussed</a:t>
            </a:r>
            <a:r>
              <a:rPr spc="-20" dirty="0"/>
              <a:t> </a:t>
            </a:r>
            <a:r>
              <a:rPr dirty="0"/>
              <a:t>between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two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go</a:t>
            </a:r>
            <a:r>
              <a:rPr spc="-20" dirty="0"/>
              <a:t> </a:t>
            </a:r>
            <a:r>
              <a:rPr spc="-10" dirty="0"/>
              <a:t>outside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relationship</a:t>
            </a:r>
            <a:r>
              <a:rPr spc="-20" dirty="0"/>
              <a:t> </a:t>
            </a:r>
            <a:r>
              <a:rPr dirty="0"/>
              <a:t>both</a:t>
            </a:r>
            <a:r>
              <a:rPr spc="-20" dirty="0"/>
              <a:t> </a:t>
            </a:r>
            <a:r>
              <a:rPr spc="-10" dirty="0"/>
              <a:t>ways.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pc="-25" dirty="0"/>
              <a:t>You</a:t>
            </a:r>
            <a:r>
              <a:rPr spc="-3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definitely</a:t>
            </a:r>
            <a:r>
              <a:rPr spc="-25" dirty="0"/>
              <a:t> </a:t>
            </a:r>
            <a:r>
              <a:rPr dirty="0"/>
              <a:t>talk</a:t>
            </a:r>
            <a:r>
              <a:rPr spc="-2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coach</a:t>
            </a:r>
            <a:r>
              <a:rPr spc="-25" dirty="0"/>
              <a:t> </a:t>
            </a:r>
            <a:r>
              <a:rPr dirty="0"/>
              <a:t>about</a:t>
            </a:r>
            <a:r>
              <a:rPr spc="-20" dirty="0"/>
              <a:t> </a:t>
            </a:r>
            <a:r>
              <a:rPr dirty="0"/>
              <a:t>what</a:t>
            </a:r>
            <a:r>
              <a:rPr spc="-2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happening</a:t>
            </a:r>
            <a:r>
              <a:rPr spc="-2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organization,</a:t>
            </a:r>
            <a:r>
              <a:rPr spc="-20" dirty="0"/>
              <a:t> </a:t>
            </a:r>
            <a:r>
              <a:rPr dirty="0"/>
              <a:t>but</a:t>
            </a:r>
            <a:r>
              <a:rPr spc="-20" dirty="0"/>
              <a:t> </a:t>
            </a:r>
            <a:r>
              <a:rPr spc="-25" dirty="0"/>
              <a:t>you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still</a:t>
            </a:r>
            <a:r>
              <a:rPr spc="-20" dirty="0"/>
              <a:t> </a:t>
            </a:r>
            <a:r>
              <a:rPr dirty="0"/>
              <a:t>respect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secrecy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company`s</a:t>
            </a:r>
            <a:r>
              <a:rPr spc="-20" dirty="0"/>
              <a:t> </a:t>
            </a:r>
            <a:r>
              <a:rPr dirty="0"/>
              <a:t>affairs.</a:t>
            </a:r>
            <a:r>
              <a:rPr spc="-45" dirty="0"/>
              <a:t> </a:t>
            </a:r>
            <a:r>
              <a:rPr spc="-25"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give</a:t>
            </a:r>
            <a:r>
              <a:rPr spc="-20" dirty="0"/>
              <a:t> </a:t>
            </a:r>
            <a:r>
              <a:rPr dirty="0"/>
              <a:t>names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people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talk</a:t>
            </a:r>
            <a:r>
              <a:rPr spc="-20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dirty="0"/>
              <a:t>secret</a:t>
            </a:r>
            <a:r>
              <a:rPr spc="-20" dirty="0"/>
              <a:t> </a:t>
            </a:r>
            <a:r>
              <a:rPr dirty="0"/>
              <a:t>strategies</a:t>
            </a:r>
            <a:r>
              <a:rPr spc="-1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secure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competitive</a:t>
            </a:r>
            <a:r>
              <a:rPr spc="-15" dirty="0"/>
              <a:t> </a:t>
            </a:r>
            <a:r>
              <a:rPr dirty="0"/>
              <a:t>advantage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20" dirty="0"/>
              <a:t>your </a:t>
            </a:r>
            <a:r>
              <a:rPr spc="-10" dirty="0"/>
              <a:t>company.</a:t>
            </a:r>
          </a:p>
          <a:p>
            <a:pPr marL="12700" marR="134620">
              <a:lnSpc>
                <a:spcPct val="114999"/>
              </a:lnSpc>
              <a:spcBef>
                <a:spcPts val="1200"/>
              </a:spcBef>
            </a:pPr>
            <a:r>
              <a:rPr dirty="0"/>
              <a:t>So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definitely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develop</a:t>
            </a:r>
            <a:r>
              <a:rPr spc="-20" dirty="0"/>
              <a:t> </a:t>
            </a:r>
            <a:r>
              <a:rPr dirty="0"/>
              <a:t>yourself,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talk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third</a:t>
            </a:r>
            <a:r>
              <a:rPr spc="-20" dirty="0"/>
              <a:t> </a:t>
            </a:r>
            <a:r>
              <a:rPr spc="-10" dirty="0"/>
              <a:t>party,</a:t>
            </a:r>
            <a:r>
              <a:rPr spc="-20" dirty="0"/>
              <a:t> </a:t>
            </a:r>
            <a:r>
              <a:rPr dirty="0"/>
              <a:t>somebody</a:t>
            </a:r>
            <a:r>
              <a:rPr spc="-20" dirty="0"/>
              <a:t> </a:t>
            </a:r>
            <a:r>
              <a:rPr dirty="0"/>
              <a:t>outside</a:t>
            </a:r>
            <a:r>
              <a:rPr spc="-15" dirty="0"/>
              <a:t> </a:t>
            </a:r>
            <a:r>
              <a:rPr spc="-25" dirty="0"/>
              <a:t>of </a:t>
            </a:r>
            <a:r>
              <a:rPr dirty="0"/>
              <a:t>your</a:t>
            </a:r>
            <a:r>
              <a:rPr spc="-30" dirty="0"/>
              <a:t> </a:t>
            </a:r>
            <a:r>
              <a:rPr dirty="0"/>
              <a:t>organization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help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develop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presentation</a:t>
            </a:r>
            <a:r>
              <a:rPr spc="-20" dirty="0"/>
              <a:t> </a:t>
            </a:r>
            <a:r>
              <a:rPr dirty="0"/>
              <a:t>skills,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public</a:t>
            </a:r>
            <a:r>
              <a:rPr spc="-20" dirty="0"/>
              <a:t> </a:t>
            </a:r>
            <a:r>
              <a:rPr dirty="0"/>
              <a:t>speaking</a:t>
            </a:r>
            <a:r>
              <a:rPr spc="-20" dirty="0"/>
              <a:t> </a:t>
            </a:r>
            <a:r>
              <a:rPr spc="-10" dirty="0"/>
              <a:t>skills,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same</a:t>
            </a:r>
            <a:r>
              <a:rPr spc="-15" dirty="0"/>
              <a:t> </a:t>
            </a:r>
            <a:r>
              <a:rPr dirty="0"/>
              <a:t>time</a:t>
            </a:r>
            <a:r>
              <a:rPr spc="-1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protect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people</a:t>
            </a:r>
            <a:r>
              <a:rPr spc="-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company</a:t>
            </a:r>
            <a:r>
              <a:rPr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secrets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20" dirty="0"/>
              <a:t>your </a:t>
            </a:r>
            <a:r>
              <a:rPr spc="-10" dirty="0"/>
              <a:t>company.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type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people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spc="-20" dirty="0"/>
              <a:t>hire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04950"/>
            <a:ext cx="818134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behaviour,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civilized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friendly,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easy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Character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more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character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train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Character,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formed,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very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hard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impossible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change.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That`s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beginning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right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values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right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behaviour.</a:t>
            </a:r>
            <a:endParaRPr sz="1350" dirty="0">
              <a:latin typeface="Arial"/>
              <a:cs typeface="Arial"/>
            </a:endParaRPr>
          </a:p>
          <a:p>
            <a:pPr marL="12700" marR="206375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CV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applying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your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stability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past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business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acquired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check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certifications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included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their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CV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which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shows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preoccupation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education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aligned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industry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standards.</a:t>
            </a:r>
            <a:endParaRPr sz="1350" dirty="0">
              <a:latin typeface="Arial"/>
              <a:cs typeface="Arial"/>
            </a:endParaRPr>
          </a:p>
          <a:p>
            <a:pPr marL="12700" marR="17780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check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previous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connections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impression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them.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Interviews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585" y="1581150"/>
            <a:ext cx="8239759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351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two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types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conduct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interviews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interviews.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observe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two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intelectual,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capabilities.</a:t>
            </a:r>
            <a:endParaRPr sz="1350" dirty="0">
              <a:latin typeface="Arial"/>
              <a:cs typeface="Arial"/>
            </a:endParaRPr>
          </a:p>
          <a:p>
            <a:pPr marL="12700" marR="635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30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minutes,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while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hour.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popular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concepts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processes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specific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role.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before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anything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else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5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cultural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match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through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people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crisis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expected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field,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assess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candidate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aware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practices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trends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specialization.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231" y="1157957"/>
            <a:ext cx="595562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Encouraging</a:t>
            </a:r>
            <a:r>
              <a:rPr spc="-55" dirty="0"/>
              <a:t> </a:t>
            </a:r>
            <a:r>
              <a:rPr spc="-10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9408" y="1509851"/>
            <a:ext cx="8291258" cy="1818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encourage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friends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level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intellectual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point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view.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most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friend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employee.</a:t>
            </a:r>
            <a:endParaRPr sz="1350" dirty="0">
              <a:latin typeface="Arial"/>
              <a:cs typeface="Arial"/>
            </a:endParaRPr>
          </a:p>
          <a:p>
            <a:pPr marL="12700" marR="3492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follow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down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good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otherwise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market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efforts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similar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candidate.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408" y="3398221"/>
            <a:ext cx="8154992" cy="1187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candidate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passes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probation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period,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bonus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saying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Thank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great recommendation.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bonus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extra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</a:t>
            </a:r>
            <a:r>
              <a:rPr sz="1350" spc="409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receive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besides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regular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creates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loyalty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among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three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until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passes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probation period.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22086" y="4791578"/>
            <a:ext cx="15218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34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151751"/>
            <a:ext cx="5939155" cy="276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Monthly</a:t>
            </a:r>
            <a:r>
              <a:rPr spc="-25" dirty="0"/>
              <a:t> </a:t>
            </a:r>
            <a:r>
              <a:rPr spc="-10" dirty="0"/>
              <a:t>1on1s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461936"/>
            <a:ext cx="7740322" cy="31672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1on1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discuss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discuss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activities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what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deadlines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administrative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needs.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vacation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soon.</a:t>
            </a:r>
            <a:endParaRPr sz="1350" dirty="0">
              <a:latin typeface="Arial"/>
              <a:cs typeface="Arial"/>
            </a:endParaRPr>
          </a:p>
          <a:p>
            <a:pPr marL="12700" marR="1524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feeling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challenged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business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complaining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fundamentally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consider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moving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account.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complaining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sides,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conclusion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it`s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just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temporary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encourage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resolution.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Otherwise,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something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fundamentally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wrong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consider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22086" y="4791578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35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445" y="1151751"/>
            <a:ext cx="5939155" cy="276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Performance</a:t>
            </a:r>
            <a:r>
              <a:rPr spc="-55" dirty="0"/>
              <a:t> </a:t>
            </a:r>
            <a:r>
              <a:rPr spc="-10" dirty="0"/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492021"/>
            <a:ext cx="8110855" cy="1818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5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twice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year: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mid-year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year.</a:t>
            </a:r>
            <a:r>
              <a:rPr sz="135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beginning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cycle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establish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objectives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accomplish.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objectives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evaluated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review.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start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conversation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meaning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accomplishments,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constructive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-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missing,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mistakes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failures.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Constructive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feedback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respectful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words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calm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tone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voice.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3328619"/>
            <a:ext cx="8227059" cy="1425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major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achievements,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significant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smaller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fired.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they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objectives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next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cycle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actual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improvement.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advice,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recommend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courses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contact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advanced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coached.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36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Rewards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674" y="1472248"/>
            <a:ext cx="825754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rewards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results.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Rewards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monetary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non-monetary.</a:t>
            </a:r>
            <a:endParaRPr sz="1350" dirty="0">
              <a:latin typeface="Arial"/>
              <a:cs typeface="Arial"/>
            </a:endParaRPr>
          </a:p>
          <a:p>
            <a:pPr marL="12700" marR="82550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Thank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email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express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appreciation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public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platform,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external.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Public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recognition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validates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talents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efforts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expresses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appreciation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moment,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hope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celebrate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efforts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similar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future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celebrated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great achievements.</a:t>
            </a:r>
            <a:endParaRPr sz="1350" dirty="0">
              <a:latin typeface="Arial"/>
              <a:cs typeface="Arial"/>
            </a:endParaRPr>
          </a:p>
          <a:p>
            <a:pPr marL="12700" marR="441325" algn="just">
              <a:lnSpc>
                <a:spcPct val="114999"/>
              </a:lnSpc>
              <a:spcBef>
                <a:spcPts val="12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select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recognition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award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each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quarter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region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globally.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occasion,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prepare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presentation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photo.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674" y="4445509"/>
            <a:ext cx="7111365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Financial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reward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offered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performers.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37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Salary</a:t>
            </a:r>
            <a:r>
              <a:rPr spc="-40" dirty="0"/>
              <a:t> </a:t>
            </a:r>
            <a:r>
              <a:rPr spc="-10" dirty="0"/>
              <a:t>increase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610" y="1504950"/>
            <a:ext cx="809879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very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eligible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salary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number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criteria: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number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level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seniority,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his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budget.</a:t>
            </a:r>
            <a:endParaRPr sz="1350" dirty="0">
              <a:latin typeface="Arial"/>
              <a:cs typeface="Arial"/>
            </a:endParaRPr>
          </a:p>
          <a:p>
            <a:pPr marL="12700" marR="13144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expansion,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significantly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we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risk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appetite,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economic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crisis,</a:t>
            </a:r>
            <a:r>
              <a:rPr sz="1350" spc="3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upgrade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much.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express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appreciation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skills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efforts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aware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treasure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them.</a:t>
            </a:r>
            <a:endParaRPr sz="1350" dirty="0">
              <a:latin typeface="Arial"/>
              <a:cs typeface="Arial"/>
            </a:endParaRPr>
          </a:p>
          <a:p>
            <a:pPr marL="12700" marR="7112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total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within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budget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differences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between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seniority,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loyalty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towards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Just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pyramid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also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pyramid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financial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meritocracy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built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39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Disagreement</a:t>
            </a:r>
            <a:r>
              <a:rPr spc="-30" dirty="0"/>
              <a:t> </a:t>
            </a:r>
            <a:r>
              <a:rPr dirty="0"/>
              <a:t>on</a:t>
            </a:r>
            <a:r>
              <a:rPr spc="-30" dirty="0"/>
              <a:t> </a:t>
            </a:r>
            <a:r>
              <a:rPr dirty="0"/>
              <a:t>wage</a:t>
            </a:r>
            <a:r>
              <a:rPr spc="-30" dirty="0"/>
              <a:t> </a:t>
            </a:r>
            <a:r>
              <a:rPr spc="-10" dirty="0"/>
              <a:t>increase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657350"/>
            <a:ext cx="8185150" cy="2689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eye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eye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increase,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number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scenarios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happen: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own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re-assess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raise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initially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asked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critical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resource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account.</a:t>
            </a:r>
            <a:endParaRPr sz="1350" dirty="0">
              <a:latin typeface="Arial"/>
              <a:cs typeface="Arial"/>
            </a:endParaRPr>
          </a:p>
          <a:p>
            <a:pPr marL="12700" marR="7810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second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scenario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valuable,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really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critical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remind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benefits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receives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development,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medical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cover,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tickets,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parties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leave.</a:t>
            </a:r>
            <a:endParaRPr sz="1350" dirty="0">
              <a:latin typeface="Arial"/>
              <a:cs typeface="Arial"/>
            </a:endParaRPr>
          </a:p>
          <a:p>
            <a:pPr marL="12700" marR="1955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scenario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re-assessment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proposed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after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3-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6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down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line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budget.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52307" y="4922202"/>
            <a:ext cx="215493" cy="16414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>
                <a:solidFill>
                  <a:schemeClr val="tx1"/>
                </a:solidFill>
              </a:rPr>
              <a:t>4</a:t>
            </a:fld>
            <a:endParaRPr spc="-60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145711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E2483C"/>
                </a:solidFill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7992" y="1479550"/>
            <a:ext cx="8248015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36700"/>
              </a:lnSpc>
              <a:spcBef>
                <a:spcPts val="100"/>
              </a:spcBef>
            </a:pP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Asking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directly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feedback………………………………….…………………………………………..27 Self-assessment…………………………………………………………………………………………..28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Hire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 coach...……….……………………………………………………….……………………………29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Confidentiality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coaching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relationships……………………………………………………………….30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type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people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hire……………………………………………………..………………………...31 Interviews…..…………...………………………………………………………………………………...32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Encouraging</a:t>
            </a:r>
            <a:r>
              <a:rPr sz="1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recommendations………………………………………………………………..……….33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Monthly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1on1s…………………………………………………………………..………………………..34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Performance</a:t>
            </a:r>
            <a:r>
              <a:rPr sz="1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review……………………………………………………………………………………..35 Rewards……………………………………………………………………...…………………………...36</a:t>
            </a:r>
            <a:endParaRPr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Privacy</a:t>
            </a:r>
            <a:r>
              <a:rPr spc="-2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wages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657350"/>
            <a:ext cx="8235315" cy="26893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765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2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privacy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wages: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companies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keep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private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companies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public.</a:t>
            </a:r>
            <a:endParaRPr sz="1350" dirty="0">
              <a:latin typeface="Arial"/>
              <a:cs typeface="Arial"/>
            </a:endParaRPr>
          </a:p>
          <a:p>
            <a:pPr marL="12700" marR="2984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because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jealousy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arise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certain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nuances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arguments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seniority,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budget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second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public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coffee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cigarette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much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making.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public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hired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throughout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41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Wage</a:t>
            </a:r>
            <a:r>
              <a:rPr spc="-60" dirty="0"/>
              <a:t> </a:t>
            </a:r>
            <a:r>
              <a:rPr dirty="0"/>
              <a:t>discussions</a:t>
            </a:r>
            <a:r>
              <a:rPr spc="-60" dirty="0"/>
              <a:t> </a:t>
            </a:r>
            <a:r>
              <a:rPr dirty="0"/>
              <a:t>between</a:t>
            </a:r>
            <a:r>
              <a:rPr spc="-55" dirty="0"/>
              <a:t> </a:t>
            </a:r>
            <a:r>
              <a:rPr spc="-10" dirty="0"/>
              <a:t>employees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657350"/>
            <a:ext cx="821817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approached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found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wage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salary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close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bigger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unfair?</a:t>
            </a:r>
            <a:endParaRPr sz="1350" dirty="0">
              <a:latin typeface="Arial"/>
              <a:cs typeface="Arial"/>
            </a:endParaRPr>
          </a:p>
          <a:p>
            <a:pPr marL="12700" marR="9525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confidential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way.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somebody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somebody.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somebody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insists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´´I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apologize,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discuss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with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private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matter.´´</a:t>
            </a:r>
            <a:endParaRPr sz="1350" dirty="0">
              <a:latin typeface="Arial"/>
              <a:cs typeface="Arial"/>
            </a:endParaRPr>
          </a:p>
          <a:p>
            <a:pPr marL="12700" marR="66675" algn="just">
              <a:lnSpc>
                <a:spcPct val="114999"/>
              </a:lnSpc>
              <a:spcBef>
                <a:spcPts val="1200"/>
              </a:spcBef>
            </a:pP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Secondly,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clarify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arguments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establish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wages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employees: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seniority,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skillset,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responsibilities,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years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they`ve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overall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budget,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budget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project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economy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booming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economic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recession.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42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Promoting</a:t>
            </a:r>
            <a:r>
              <a:rPr spc="-40" dirty="0"/>
              <a:t> </a:t>
            </a:r>
            <a:r>
              <a:rPr spc="-10" dirty="0"/>
              <a:t>employees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585" y="1504950"/>
            <a:ext cx="8082915" cy="3082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477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review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eligible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promotion.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promote?</a:t>
            </a:r>
            <a:endParaRPr sz="1350" dirty="0">
              <a:latin typeface="Arial"/>
              <a:cs typeface="Arial"/>
            </a:endParaRPr>
          </a:p>
          <a:p>
            <a:pPr marL="12700" marR="36703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previous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calendar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Meritocracy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exists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most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knowledgeable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most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hard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working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promoted.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culture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meritocracy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healthy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strong.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Secondly,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behaviour.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diplomatic,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resolve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able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handle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crisis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egocentric,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arrogant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treat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respect.</a:t>
            </a:r>
            <a:endParaRPr sz="1350" dirty="0">
              <a:latin typeface="Arial"/>
              <a:cs typeface="Arial"/>
            </a:endParaRPr>
          </a:p>
          <a:p>
            <a:pPr marL="12700" marR="4127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aspect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field.</a:t>
            </a:r>
            <a:r>
              <a:rPr sz="1350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perceived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his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specialization.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Number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promotions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42910"/>
            <a:ext cx="8183880" cy="2057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56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factor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into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50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5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team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5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10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way,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create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second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line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first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line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report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second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line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report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indirectly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you.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Having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focus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strategic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activities,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interviews,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presales,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sales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events.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give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chance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start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career.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078" y="3732913"/>
            <a:ext cx="8120380" cy="709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course,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after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promotion,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coach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resolution,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conduct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1on1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coaching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overnight.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from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6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year.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43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Get</a:t>
            </a:r>
            <a:r>
              <a:rPr spc="-30" dirty="0"/>
              <a:t> </a:t>
            </a:r>
            <a:r>
              <a:rPr dirty="0"/>
              <a:t>employee</a:t>
            </a:r>
            <a:r>
              <a:rPr spc="-25" dirty="0"/>
              <a:t> </a:t>
            </a:r>
            <a:r>
              <a:rPr dirty="0"/>
              <a:t>approval</a:t>
            </a:r>
            <a:r>
              <a:rPr spc="-25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spc="-10" dirty="0"/>
              <a:t>promotion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555337"/>
            <a:ext cx="8233409" cy="2450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1610">
              <a:lnSpc>
                <a:spcPct val="114999"/>
              </a:lnSpc>
              <a:spcBef>
                <a:spcPts val="100"/>
              </a:spcBef>
            </a:pP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without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first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opinion.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Some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ambitious,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evolve,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progress,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communicate,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surely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excited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you`ve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taken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into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promotion.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experts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quiet,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feel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comfortable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follow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technical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trajectory,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trajectory.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might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simply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interested.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opinion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try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them.</a:t>
            </a:r>
            <a:endParaRPr sz="1350" dirty="0">
              <a:latin typeface="Arial"/>
              <a:cs typeface="Arial"/>
            </a:endParaRPr>
          </a:p>
          <a:p>
            <a:pPr marL="12700" marR="310515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accept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different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personalities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dreams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allow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direction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choice.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44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Align</a:t>
            </a:r>
            <a:r>
              <a:rPr spc="-3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spc="-10" dirty="0"/>
              <a:t>promotions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483" y="1481290"/>
            <a:ext cx="8236584" cy="2057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335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somebody,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align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own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yourself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matrix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organization.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arguments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least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well,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polite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easily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agree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contradict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their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arguments.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reach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agreement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will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future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6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months,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1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2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5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mature.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3591509"/>
            <a:ext cx="8227059" cy="1187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rushing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wisdom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observing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over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see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environment,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study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continuously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progress,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complex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difficult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3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trust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report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navigate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already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challenging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environment.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life.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45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078" y="1151751"/>
            <a:ext cx="5939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Communicating</a:t>
            </a:r>
            <a:r>
              <a:rPr spc="-4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spc="-10" dirty="0"/>
              <a:t>promotion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667382"/>
            <a:ext cx="8248650" cy="1818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99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you`ve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somebody,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official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announcement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example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sending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email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his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direct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reports,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peers,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etc.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acknowledged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happy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proud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enjoy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achievement.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social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chance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develop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career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worthwhile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loyal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company.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3591509"/>
            <a:ext cx="8129905" cy="94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hopefully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inspired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seeing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they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chance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promotion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hard,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diplomatic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their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peers,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recruitment,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IT,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customers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create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culture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success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meritocracy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celebrating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special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get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promoted.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46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Employees</a:t>
            </a:r>
            <a:r>
              <a:rPr spc="-30" dirty="0"/>
              <a:t> </a:t>
            </a:r>
            <a:r>
              <a:rPr dirty="0"/>
              <a:t>who</a:t>
            </a:r>
            <a:r>
              <a:rPr spc="-20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interested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6720" y="1581150"/>
            <a:ext cx="818388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67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situation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approaches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interested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position?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picks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way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around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employees.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hand-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picked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management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after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observed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manager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1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year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social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point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view.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present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themselves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in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front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discussion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haven`t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yet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senior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enough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be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future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position.</a:t>
            </a:r>
            <a:endParaRPr sz="1350" dirty="0">
              <a:latin typeface="Arial"/>
              <a:cs typeface="Arial"/>
            </a:endParaRPr>
          </a:p>
          <a:p>
            <a:pPr marL="12700" marR="19431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feel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fair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environment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3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growth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opportunities,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reasonable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assessment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weather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managerial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not.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Firing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3078" y="1472248"/>
            <a:ext cx="8194040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sensitive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topic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approached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professionally.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First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all,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reasons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employees?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has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underperformed,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complained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economic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recession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pressure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reduce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cost.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Before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decision,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whether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project,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account,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location.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obviously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to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switch.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8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obtain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opportunity,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through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internal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interview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needs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pass.</a:t>
            </a:r>
            <a:endParaRPr sz="1350" dirty="0">
              <a:latin typeface="Arial"/>
              <a:cs typeface="Arial"/>
            </a:endParaRPr>
          </a:p>
          <a:p>
            <a:pPr marL="12700" marR="151130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analysis: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prioritize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based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performance,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importance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many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49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firing</a:t>
            </a:r>
            <a:r>
              <a:rPr spc="-20" dirty="0"/>
              <a:t> </a:t>
            </a:r>
            <a:r>
              <a:rPr spc="-10" dirty="0"/>
              <a:t>meeting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4305">
              <a:lnSpc>
                <a:spcPct val="114999"/>
              </a:lnSpc>
              <a:spcBef>
                <a:spcPts val="100"/>
              </a:spcBef>
            </a:pPr>
            <a:r>
              <a:rPr dirty="0"/>
              <a:t>During</a:t>
            </a:r>
            <a:r>
              <a:rPr spc="-3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firing</a:t>
            </a:r>
            <a:r>
              <a:rPr spc="-15" dirty="0"/>
              <a:t> </a:t>
            </a:r>
            <a:r>
              <a:rPr dirty="0"/>
              <a:t>meeting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empathetic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respectful</a:t>
            </a:r>
            <a:r>
              <a:rPr spc="-20" dirty="0"/>
              <a:t> </a:t>
            </a:r>
            <a:r>
              <a:rPr dirty="0"/>
              <a:t>no</a:t>
            </a:r>
            <a:r>
              <a:rPr spc="-15" dirty="0"/>
              <a:t> </a:t>
            </a:r>
            <a:r>
              <a:rPr dirty="0"/>
              <a:t>matter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reason</a:t>
            </a:r>
            <a:r>
              <a:rPr spc="-15" dirty="0"/>
              <a:t> </a:t>
            </a:r>
            <a:r>
              <a:rPr dirty="0"/>
              <a:t>why</a:t>
            </a:r>
            <a:r>
              <a:rPr spc="-15" dirty="0"/>
              <a:t> </a:t>
            </a:r>
            <a:r>
              <a:rPr spc="-25" dirty="0"/>
              <a:t>the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getting</a:t>
            </a:r>
            <a:r>
              <a:rPr spc="-20" dirty="0"/>
              <a:t> </a:t>
            </a:r>
            <a:r>
              <a:rPr dirty="0"/>
              <a:t>fired.</a:t>
            </a:r>
            <a:r>
              <a:rPr spc="-20" dirty="0"/>
              <a:t> </a:t>
            </a:r>
            <a:r>
              <a:rPr spc="-10" dirty="0"/>
              <a:t>Secondly,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also</a:t>
            </a:r>
            <a:r>
              <a:rPr spc="-20" dirty="0"/>
              <a:t> </a:t>
            </a:r>
            <a:r>
              <a:rPr dirty="0"/>
              <a:t>need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invite</a:t>
            </a:r>
            <a:r>
              <a:rPr spc="-20" dirty="0"/>
              <a:t> </a:t>
            </a:r>
            <a:r>
              <a:rPr dirty="0"/>
              <a:t>HR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session</a:t>
            </a:r>
            <a:r>
              <a:rPr spc="-20" dirty="0"/>
              <a:t> </a:t>
            </a:r>
            <a:r>
              <a:rPr dirty="0"/>
              <a:t>which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spc="-25" dirty="0"/>
              <a:t>be </a:t>
            </a:r>
            <a:r>
              <a:rPr dirty="0"/>
              <a:t>private.</a:t>
            </a:r>
            <a:r>
              <a:rPr spc="-35" dirty="0"/>
              <a:t> </a:t>
            </a:r>
            <a:r>
              <a:rPr dirty="0"/>
              <a:t>HR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talk</a:t>
            </a:r>
            <a:r>
              <a:rPr spc="-20" dirty="0"/>
              <a:t> </a:t>
            </a:r>
            <a:r>
              <a:rPr dirty="0"/>
              <a:t>about</a:t>
            </a:r>
            <a:r>
              <a:rPr spc="-20" dirty="0"/>
              <a:t> </a:t>
            </a:r>
            <a:r>
              <a:rPr dirty="0"/>
              <a:t>certain</a:t>
            </a:r>
            <a:r>
              <a:rPr spc="-20" dirty="0"/>
              <a:t> </a:t>
            </a:r>
            <a:r>
              <a:rPr dirty="0"/>
              <a:t>documents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need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signed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mention</a:t>
            </a:r>
            <a:r>
              <a:rPr spc="-20" dirty="0"/>
              <a:t> </a:t>
            </a:r>
            <a:r>
              <a:rPr dirty="0"/>
              <a:t>other</a:t>
            </a:r>
            <a:r>
              <a:rPr spc="-20" dirty="0"/>
              <a:t> </a:t>
            </a:r>
            <a:r>
              <a:rPr spc="-10" dirty="0"/>
              <a:t>legal </a:t>
            </a:r>
            <a:r>
              <a:rPr dirty="0"/>
              <a:t>aspects</a:t>
            </a:r>
            <a:r>
              <a:rPr spc="-30" dirty="0"/>
              <a:t> </a:t>
            </a:r>
            <a:r>
              <a:rPr dirty="0"/>
              <a:t>related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process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benefits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receiving</a:t>
            </a:r>
            <a:r>
              <a:rPr spc="-20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spc="-10" dirty="0"/>
              <a:t>exit.</a:t>
            </a:r>
          </a:p>
          <a:p>
            <a:pPr marL="12700" marR="7620">
              <a:lnSpc>
                <a:spcPct val="114999"/>
              </a:lnSpc>
              <a:spcBef>
                <a:spcPts val="1200"/>
              </a:spcBef>
            </a:pPr>
            <a:r>
              <a:rPr dirty="0"/>
              <a:t>In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firing</a:t>
            </a:r>
            <a:r>
              <a:rPr spc="-15" dirty="0"/>
              <a:t> </a:t>
            </a:r>
            <a:r>
              <a:rPr dirty="0"/>
              <a:t>meeting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first</a:t>
            </a:r>
            <a:r>
              <a:rPr spc="-15" dirty="0"/>
              <a:t> </a:t>
            </a:r>
            <a:r>
              <a:rPr dirty="0"/>
              <a:t>communicate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why</a:t>
            </a:r>
            <a:r>
              <a:rPr spc="-15" dirty="0"/>
              <a:t> </a:t>
            </a:r>
            <a:r>
              <a:rPr dirty="0"/>
              <a:t>he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getting</a:t>
            </a:r>
            <a:r>
              <a:rPr spc="-15" dirty="0"/>
              <a:t> </a:t>
            </a:r>
            <a:r>
              <a:rPr dirty="0"/>
              <a:t>fired.</a:t>
            </a:r>
            <a:r>
              <a:rPr spc="-15" dirty="0"/>
              <a:t> </a:t>
            </a:r>
            <a:r>
              <a:rPr dirty="0"/>
              <a:t>It</a:t>
            </a:r>
            <a:r>
              <a:rPr spc="-15" dirty="0"/>
              <a:t> </a:t>
            </a:r>
            <a:r>
              <a:rPr spc="-10" dirty="0"/>
              <a:t>could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she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he</a:t>
            </a:r>
            <a:r>
              <a:rPr spc="-1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dirty="0"/>
              <a:t>underperformed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there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an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15" dirty="0"/>
              <a:t> </a:t>
            </a:r>
            <a:r>
              <a:rPr dirty="0"/>
              <a:t>recession.</a:t>
            </a:r>
            <a:r>
              <a:rPr spc="-40" dirty="0"/>
              <a:t> </a:t>
            </a:r>
            <a:r>
              <a:rPr dirty="0"/>
              <a:t>Then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spc="-10" dirty="0"/>
              <a:t>allow </a:t>
            </a:r>
            <a:r>
              <a:rPr dirty="0"/>
              <a:t>her</a:t>
            </a:r>
            <a:r>
              <a:rPr spc="-3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him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express</a:t>
            </a:r>
            <a:r>
              <a:rPr spc="-20" dirty="0"/>
              <a:t> </a:t>
            </a:r>
            <a:r>
              <a:rPr dirty="0"/>
              <a:t>their</a:t>
            </a:r>
            <a:r>
              <a:rPr spc="-15" dirty="0"/>
              <a:t> </a:t>
            </a:r>
            <a:r>
              <a:rPr dirty="0"/>
              <a:t>point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view.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At</a:t>
            </a:r>
            <a:r>
              <a:rPr spc="-3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end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conversation,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wish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good</a:t>
            </a:r>
            <a:r>
              <a:rPr spc="-15" dirty="0"/>
              <a:t> </a:t>
            </a:r>
            <a:r>
              <a:rPr dirty="0"/>
              <a:t>luck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finding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25" dirty="0"/>
              <a:t>new </a:t>
            </a:r>
            <a:r>
              <a:rPr dirty="0"/>
              <a:t>opportunity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general</a:t>
            </a:r>
            <a:r>
              <a:rPr spc="-20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wish</a:t>
            </a:r>
            <a:r>
              <a:rPr spc="-20" dirty="0"/>
              <a:t> </a:t>
            </a:r>
            <a:r>
              <a:rPr dirty="0"/>
              <a:t>her</a:t>
            </a:r>
            <a:r>
              <a:rPr spc="-2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him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best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their</a:t>
            </a:r>
            <a:r>
              <a:rPr spc="-20" dirty="0"/>
              <a:t> </a:t>
            </a:r>
            <a:r>
              <a:rPr dirty="0"/>
              <a:t>life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career.</a:t>
            </a:r>
            <a:r>
              <a:rPr spc="-20" dirty="0"/>
              <a:t> </a:t>
            </a:r>
            <a:r>
              <a:rPr dirty="0"/>
              <a:t>If</a:t>
            </a:r>
            <a:r>
              <a:rPr spc="-20" dirty="0"/>
              <a:t> </a:t>
            </a:r>
            <a:r>
              <a:rPr dirty="0"/>
              <a:t>she</a:t>
            </a:r>
            <a:r>
              <a:rPr spc="-20" dirty="0"/>
              <a:t> </a:t>
            </a:r>
            <a:r>
              <a:rPr spc="-25" dirty="0"/>
              <a:t>or</a:t>
            </a:r>
            <a:r>
              <a:rPr spc="500" dirty="0"/>
              <a:t> </a:t>
            </a:r>
            <a:r>
              <a:rPr dirty="0"/>
              <a:t>he</a:t>
            </a:r>
            <a:r>
              <a:rPr spc="-3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good</a:t>
            </a:r>
            <a:r>
              <a:rPr spc="-20" dirty="0"/>
              <a:t> </a:t>
            </a:r>
            <a:r>
              <a:rPr dirty="0"/>
              <a:t>employee,</a:t>
            </a:r>
            <a:r>
              <a:rPr spc="-2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could</a:t>
            </a:r>
            <a:r>
              <a:rPr spc="-20" dirty="0"/>
              <a:t> </a:t>
            </a:r>
            <a:r>
              <a:rPr dirty="0"/>
              <a:t>offer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give</a:t>
            </a:r>
            <a:r>
              <a:rPr spc="-20" dirty="0"/>
              <a:t> </a:t>
            </a:r>
            <a:r>
              <a:rPr dirty="0"/>
              <a:t>her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him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professional</a:t>
            </a:r>
            <a:r>
              <a:rPr spc="-15" dirty="0"/>
              <a:t> </a:t>
            </a:r>
            <a:r>
              <a:rPr dirty="0"/>
              <a:t>recommendation</a:t>
            </a:r>
            <a:r>
              <a:rPr spc="-20" dirty="0"/>
              <a:t> </a:t>
            </a:r>
            <a:r>
              <a:rPr dirty="0"/>
              <a:t>so</a:t>
            </a:r>
            <a:r>
              <a:rPr spc="-15" dirty="0"/>
              <a:t> </a:t>
            </a:r>
            <a:r>
              <a:rPr spc="-20" dirty="0"/>
              <a:t>that </a:t>
            </a:r>
            <a:r>
              <a:rPr dirty="0"/>
              <a:t>they</a:t>
            </a:r>
            <a:r>
              <a:rPr spc="-30" dirty="0"/>
              <a:t> </a:t>
            </a:r>
            <a:r>
              <a:rPr dirty="0"/>
              <a:t>find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new</a:t>
            </a:r>
            <a:r>
              <a:rPr spc="-20" dirty="0"/>
              <a:t> </a:t>
            </a:r>
            <a:r>
              <a:rPr dirty="0"/>
              <a:t>job</a:t>
            </a:r>
            <a:r>
              <a:rPr spc="-15" dirty="0"/>
              <a:t> </a:t>
            </a:r>
            <a:r>
              <a:rPr spc="-20" dirty="0"/>
              <a:t>easily.</a:t>
            </a:r>
            <a:r>
              <a:rPr spc="-40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try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make</a:t>
            </a:r>
            <a:r>
              <a:rPr spc="-15" dirty="0"/>
              <a:t> </a:t>
            </a:r>
            <a:r>
              <a:rPr dirty="0"/>
              <a:t>all</a:t>
            </a:r>
            <a:r>
              <a:rPr spc="-15" dirty="0"/>
              <a:t> </a:t>
            </a:r>
            <a:r>
              <a:rPr dirty="0"/>
              <a:t>exits</a:t>
            </a:r>
            <a:r>
              <a:rPr spc="-20" dirty="0"/>
              <a:t> </a:t>
            </a:r>
            <a:r>
              <a:rPr dirty="0"/>
              <a:t>from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company</a:t>
            </a:r>
            <a:r>
              <a:rPr spc="-20" dirty="0"/>
              <a:t> </a:t>
            </a:r>
            <a:r>
              <a:rPr dirty="0"/>
              <a:t>smooth</a:t>
            </a:r>
            <a:r>
              <a:rPr spc="-15" dirty="0"/>
              <a:t> </a:t>
            </a:r>
            <a:r>
              <a:rPr dirty="0"/>
              <a:t>because</a:t>
            </a:r>
            <a:r>
              <a:rPr spc="30" dirty="0"/>
              <a:t> </a:t>
            </a:r>
            <a:r>
              <a:rPr spc="-20" dirty="0"/>
              <a:t>this </a:t>
            </a:r>
            <a:r>
              <a:rPr dirty="0"/>
              <a:t>way</a:t>
            </a:r>
            <a:r>
              <a:rPr spc="-30" dirty="0"/>
              <a:t> </a:t>
            </a:r>
            <a:r>
              <a:rPr dirty="0"/>
              <a:t>it`s</a:t>
            </a:r>
            <a:r>
              <a:rPr spc="-15" dirty="0"/>
              <a:t> </a:t>
            </a:r>
            <a:r>
              <a:rPr dirty="0"/>
              <a:t>least</a:t>
            </a:r>
            <a:r>
              <a:rPr spc="-20" dirty="0"/>
              <a:t> </a:t>
            </a:r>
            <a:r>
              <a:rPr dirty="0"/>
              <a:t>time</a:t>
            </a:r>
            <a:r>
              <a:rPr spc="-15" dirty="0"/>
              <a:t> </a:t>
            </a:r>
            <a:r>
              <a:rPr dirty="0"/>
              <a:t>consuming</a:t>
            </a:r>
            <a:r>
              <a:rPr spc="-2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least</a:t>
            </a:r>
            <a:r>
              <a:rPr spc="-20" dirty="0"/>
              <a:t> </a:t>
            </a:r>
            <a:r>
              <a:rPr dirty="0"/>
              <a:t>stressful</a:t>
            </a:r>
            <a:r>
              <a:rPr spc="-1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both</a:t>
            </a:r>
            <a:r>
              <a:rPr spc="-15" dirty="0"/>
              <a:t> </a:t>
            </a:r>
            <a:r>
              <a:rPr spc="-10" dirty="0"/>
              <a:t>parties.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52307" y="490093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5</a:t>
            </a:fld>
            <a:endParaRPr spc="-6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123950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E2483C"/>
                </a:solidFill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610189"/>
            <a:ext cx="8321675" cy="2969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Salary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increase………………………………….………………………………………………………….37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Disagreement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wage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increase…………………………………………………………………………38 </a:t>
            </a:r>
            <a:endParaRPr lang="en-US" sz="1400" spc="-1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Privacy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 wages...……….……………………………………………………….……………………….39 </a:t>
            </a:r>
            <a:endParaRPr lang="en-US" sz="1400" spc="-1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Wage</a:t>
            </a:r>
            <a:r>
              <a:rPr sz="14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discussions</a:t>
            </a:r>
            <a:r>
              <a:rPr sz="14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between</a:t>
            </a:r>
            <a:r>
              <a:rPr sz="14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employees…………………………………………………………………40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Promoting</a:t>
            </a:r>
            <a:r>
              <a:rPr sz="14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employees……………………………………………………..………………………...........41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Number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promotions…..…………...……………………………………………………………………42</a:t>
            </a:r>
            <a:endParaRPr lang="en-US" sz="1400" spc="-1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Get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employee</a:t>
            </a:r>
            <a:r>
              <a:rPr sz="14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approval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4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promotions……………………………………………………..…………..43 </a:t>
            </a:r>
            <a:endParaRPr lang="en-US" sz="1400" spc="-1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Align</a:t>
            </a:r>
            <a:r>
              <a:rPr sz="14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14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your</a:t>
            </a:r>
            <a:r>
              <a:rPr sz="14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manager</a:t>
            </a:r>
            <a:r>
              <a:rPr sz="14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 promotions………………………………………………………..………44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Communicating</a:t>
            </a:r>
            <a:r>
              <a:rPr sz="14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promotion…………………………………………………………………………..45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Employees</a:t>
            </a:r>
            <a:r>
              <a:rPr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who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interested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management………………………………………………...…….46</a:t>
            </a:r>
            <a:endParaRPr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employee</a:t>
            </a:r>
            <a:r>
              <a:rPr spc="-25" dirty="0"/>
              <a:t> </a:t>
            </a:r>
            <a:r>
              <a:rPr dirty="0"/>
              <a:t>has</a:t>
            </a:r>
            <a:r>
              <a:rPr spc="-2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collaborative</a:t>
            </a:r>
            <a:r>
              <a:rPr spc="-25" dirty="0"/>
              <a:t> </a:t>
            </a:r>
            <a:r>
              <a:rPr dirty="0"/>
              <a:t>reaction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firing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740">
              <a:lnSpc>
                <a:spcPct val="114999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30" dirty="0"/>
              <a:t> </a:t>
            </a:r>
            <a:r>
              <a:rPr dirty="0"/>
              <a:t>reaction</a:t>
            </a:r>
            <a:r>
              <a:rPr spc="-1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when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communicate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her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him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they</a:t>
            </a:r>
            <a:r>
              <a:rPr spc="-15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spc="-10" dirty="0"/>
              <a:t>getting </a:t>
            </a:r>
            <a:r>
              <a:rPr dirty="0"/>
              <a:t>fired?</a:t>
            </a:r>
            <a:r>
              <a:rPr spc="-25" dirty="0"/>
              <a:t> </a:t>
            </a:r>
            <a:r>
              <a:rPr dirty="0"/>
              <a:t>Some</a:t>
            </a:r>
            <a:r>
              <a:rPr spc="-25" dirty="0"/>
              <a:t> </a:t>
            </a:r>
            <a:r>
              <a:rPr dirty="0"/>
              <a:t>employees</a:t>
            </a:r>
            <a:r>
              <a:rPr spc="-25" dirty="0"/>
              <a:t> </a:t>
            </a:r>
            <a:r>
              <a:rPr dirty="0"/>
              <a:t>accept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manager`s</a:t>
            </a:r>
            <a:r>
              <a:rPr spc="-25" dirty="0"/>
              <a:t> </a:t>
            </a:r>
            <a:r>
              <a:rPr dirty="0"/>
              <a:t>decision,</a:t>
            </a:r>
            <a:r>
              <a:rPr spc="-25" dirty="0"/>
              <a:t> </a:t>
            </a:r>
            <a:r>
              <a:rPr dirty="0"/>
              <a:t>while</a:t>
            </a:r>
            <a:r>
              <a:rPr spc="-25" dirty="0"/>
              <a:t> </a:t>
            </a:r>
            <a:r>
              <a:rPr dirty="0"/>
              <a:t>other</a:t>
            </a:r>
            <a:r>
              <a:rPr spc="-20" dirty="0"/>
              <a:t> </a:t>
            </a:r>
            <a:r>
              <a:rPr dirty="0"/>
              <a:t>employees</a:t>
            </a:r>
            <a:r>
              <a:rPr spc="-25" dirty="0"/>
              <a:t> </a:t>
            </a:r>
            <a:r>
              <a:rPr dirty="0"/>
              <a:t>get</a:t>
            </a:r>
            <a:r>
              <a:rPr spc="-25" dirty="0"/>
              <a:t> </a:t>
            </a:r>
            <a:r>
              <a:rPr dirty="0"/>
              <a:t>into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conflict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manager.</a:t>
            </a:r>
          </a:p>
          <a:p>
            <a:pPr marL="12700" marR="67945">
              <a:lnSpc>
                <a:spcPct val="114999"/>
              </a:lnSpc>
              <a:spcBef>
                <a:spcPts val="1200"/>
              </a:spcBef>
            </a:pPr>
            <a:r>
              <a:rPr dirty="0"/>
              <a:t>The</a:t>
            </a:r>
            <a:r>
              <a:rPr spc="-30" dirty="0"/>
              <a:t> </a:t>
            </a:r>
            <a:r>
              <a:rPr dirty="0"/>
              <a:t>employees</a:t>
            </a:r>
            <a:r>
              <a:rPr spc="-30" dirty="0"/>
              <a:t> </a:t>
            </a:r>
            <a:r>
              <a:rPr dirty="0"/>
              <a:t>who</a:t>
            </a:r>
            <a:r>
              <a:rPr spc="-30" dirty="0"/>
              <a:t> </a:t>
            </a:r>
            <a:r>
              <a:rPr dirty="0"/>
              <a:t>understand</a:t>
            </a:r>
            <a:r>
              <a:rPr spc="-3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reasons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manager,</a:t>
            </a:r>
            <a:r>
              <a:rPr spc="-30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example</a:t>
            </a:r>
            <a:r>
              <a:rPr spc="-30" dirty="0"/>
              <a:t> </a:t>
            </a:r>
            <a:r>
              <a:rPr dirty="0"/>
              <a:t>external</a:t>
            </a:r>
            <a:r>
              <a:rPr spc="-30" dirty="0"/>
              <a:t> </a:t>
            </a:r>
            <a:r>
              <a:rPr dirty="0"/>
              <a:t>factors</a:t>
            </a:r>
            <a:r>
              <a:rPr spc="-30" dirty="0"/>
              <a:t> </a:t>
            </a:r>
            <a:r>
              <a:rPr dirty="0"/>
              <a:t>like</a:t>
            </a:r>
            <a:r>
              <a:rPr spc="-25" dirty="0"/>
              <a:t> an </a:t>
            </a:r>
            <a:r>
              <a:rPr dirty="0"/>
              <a:t>economic</a:t>
            </a:r>
            <a:r>
              <a:rPr spc="-35" dirty="0"/>
              <a:t> </a:t>
            </a:r>
            <a:r>
              <a:rPr dirty="0"/>
              <a:t>recession,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accept</a:t>
            </a:r>
            <a:r>
              <a:rPr spc="-2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decision,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thank</a:t>
            </a:r>
            <a:r>
              <a:rPr spc="-2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collaboration,</a:t>
            </a:r>
            <a:r>
              <a:rPr spc="-20" dirty="0"/>
              <a:t> </a:t>
            </a:r>
            <a:r>
              <a:rPr spc="-25" dirty="0"/>
              <a:t>for </a:t>
            </a:r>
            <a:r>
              <a:rPr dirty="0"/>
              <a:t>everything</a:t>
            </a:r>
            <a:r>
              <a:rPr spc="-2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learned</a:t>
            </a:r>
            <a:r>
              <a:rPr spc="-25" dirty="0"/>
              <a:t> </a:t>
            </a:r>
            <a:r>
              <a:rPr dirty="0"/>
              <a:t>while</a:t>
            </a:r>
            <a:r>
              <a:rPr spc="-20" dirty="0"/>
              <a:t> </a:t>
            </a:r>
            <a:r>
              <a:rPr dirty="0"/>
              <a:t>working</a:t>
            </a:r>
            <a:r>
              <a:rPr spc="-2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split</a:t>
            </a:r>
            <a:r>
              <a:rPr spc="-25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polite</a:t>
            </a:r>
            <a:r>
              <a:rPr spc="-20" dirty="0"/>
              <a:t> </a:t>
            </a:r>
            <a:r>
              <a:rPr spc="-25" dirty="0"/>
              <a:t>and </a:t>
            </a:r>
            <a:r>
              <a:rPr spc="-10" dirty="0"/>
              <a:t>diplomatic.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If</a:t>
            </a:r>
            <a:r>
              <a:rPr spc="-3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like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employee,</a:t>
            </a:r>
            <a:r>
              <a:rPr spc="-20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firing</a:t>
            </a:r>
            <a:r>
              <a:rPr spc="-20" dirty="0"/>
              <a:t> </a:t>
            </a:r>
            <a:r>
              <a:rPr dirty="0"/>
              <a:t>her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him</a:t>
            </a:r>
            <a:r>
              <a:rPr spc="-15" dirty="0"/>
              <a:t> </a:t>
            </a:r>
            <a:r>
              <a:rPr dirty="0"/>
              <a:t>because</a:t>
            </a:r>
            <a:r>
              <a:rPr spc="-20" dirty="0"/>
              <a:t> </a:t>
            </a:r>
            <a:r>
              <a:rPr dirty="0"/>
              <a:t>it`s</a:t>
            </a:r>
            <a:r>
              <a:rPr spc="-15" dirty="0"/>
              <a:t> </a:t>
            </a:r>
            <a:r>
              <a:rPr dirty="0"/>
              <a:t>an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15" dirty="0"/>
              <a:t> </a:t>
            </a:r>
            <a:r>
              <a:rPr dirty="0"/>
              <a:t>recession</a:t>
            </a:r>
            <a:r>
              <a:rPr spc="-15" dirty="0"/>
              <a:t> </a:t>
            </a:r>
            <a:r>
              <a:rPr spc="-25" dirty="0"/>
              <a:t>and </a:t>
            </a:r>
            <a:r>
              <a:rPr dirty="0"/>
              <a:t>there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pressure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let</a:t>
            </a:r>
            <a:r>
              <a:rPr spc="-15" dirty="0"/>
              <a:t> </a:t>
            </a:r>
            <a:r>
              <a:rPr dirty="0"/>
              <a:t>some</a:t>
            </a:r>
            <a:r>
              <a:rPr spc="-20" dirty="0"/>
              <a:t> </a:t>
            </a:r>
            <a:r>
              <a:rPr dirty="0"/>
              <a:t>employees</a:t>
            </a:r>
            <a:r>
              <a:rPr spc="-15" dirty="0"/>
              <a:t> </a:t>
            </a:r>
            <a:r>
              <a:rPr dirty="0"/>
              <a:t>go,</a:t>
            </a:r>
            <a:r>
              <a:rPr spc="-20" dirty="0"/>
              <a:t> </a:t>
            </a:r>
            <a:r>
              <a:rPr dirty="0"/>
              <a:t>then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even</a:t>
            </a:r>
            <a:r>
              <a:rPr spc="-20" dirty="0"/>
              <a:t> </a:t>
            </a:r>
            <a:r>
              <a:rPr dirty="0"/>
              <a:t>tell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she</a:t>
            </a:r>
            <a:r>
              <a:rPr spc="-1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he</a:t>
            </a:r>
            <a:r>
              <a:rPr spc="-15" dirty="0"/>
              <a:t> </a:t>
            </a:r>
            <a:r>
              <a:rPr spc="-25" dirty="0"/>
              <a:t>is </a:t>
            </a:r>
            <a:r>
              <a:rPr dirty="0"/>
              <a:t>welcome</a:t>
            </a:r>
            <a:r>
              <a:rPr spc="-35" dirty="0"/>
              <a:t> </a:t>
            </a:r>
            <a:r>
              <a:rPr dirty="0"/>
              <a:t>back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company</a:t>
            </a:r>
            <a:r>
              <a:rPr spc="-20" dirty="0"/>
              <a:t> </a:t>
            </a:r>
            <a:r>
              <a:rPr dirty="0"/>
              <a:t>when</a:t>
            </a:r>
            <a:r>
              <a:rPr spc="-20" dirty="0"/>
              <a:t> </a:t>
            </a:r>
            <a:r>
              <a:rPr dirty="0"/>
              <a:t>there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open</a:t>
            </a:r>
            <a:r>
              <a:rPr spc="-20" dirty="0"/>
              <a:t> </a:t>
            </a:r>
            <a:r>
              <a:rPr dirty="0"/>
              <a:t>positions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fit</a:t>
            </a:r>
            <a:r>
              <a:rPr spc="-20" dirty="0"/>
              <a:t> </a:t>
            </a:r>
            <a:r>
              <a:rPr dirty="0"/>
              <a:t>their</a:t>
            </a:r>
            <a:r>
              <a:rPr spc="-20" dirty="0"/>
              <a:t> </a:t>
            </a:r>
            <a:r>
              <a:rPr spc="-10" dirty="0"/>
              <a:t>skillset.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has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conflictual</a:t>
            </a:r>
            <a:r>
              <a:rPr spc="-25" dirty="0"/>
              <a:t> </a:t>
            </a:r>
            <a:r>
              <a:rPr dirty="0"/>
              <a:t>reaction</a:t>
            </a:r>
            <a:r>
              <a:rPr spc="-2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firing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041" y="1570559"/>
            <a:ext cx="8237220" cy="2296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difficult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accept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decision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fired,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during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meeting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conflict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manager.</a:t>
            </a:r>
            <a:r>
              <a:rPr sz="1350" spc="-9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reply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manner.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calm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professional.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good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listen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calm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down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then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re-state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reason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getting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fired.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express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your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appreciation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positive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things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accomplished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while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together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preserve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self-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confidence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employee.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supportive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advice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future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connections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new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opportunity.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3919917"/>
            <a:ext cx="8075930" cy="709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Generally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polite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smooth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otherwise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legal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implications.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lawyer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defend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such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scenario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stressful,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consuming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costly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company.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51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Communicating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firings</a:t>
            </a:r>
            <a:r>
              <a:rPr spc="-25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company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6623" y="1504950"/>
            <a:ext cx="8193405" cy="1818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you`ve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already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number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let`s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economic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recession,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careful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how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communicate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inside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explain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reasons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were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fired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respectfully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should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blame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offend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employees.</a:t>
            </a:r>
            <a:endParaRPr sz="1350" dirty="0">
              <a:latin typeface="Arial"/>
              <a:cs typeface="Arial"/>
            </a:endParaRPr>
          </a:p>
          <a:p>
            <a:pPr marL="12700" marR="88265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keep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touch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with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left,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was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humane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did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destroy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human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relationship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between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past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employees.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341" y="3409950"/>
            <a:ext cx="8100059" cy="1187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colleagues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staying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company,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definitely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make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clear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threatened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usual.</a:t>
            </a:r>
            <a:r>
              <a:rPr sz="1350" spc="-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strategy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plans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continue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executed.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usually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create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anxiety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some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decide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look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another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even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job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threatened.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Firings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trigger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irrational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behaviours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people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who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stay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company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50" dirty="0">
                <a:solidFill>
                  <a:srgbClr val="222222"/>
                </a:solidFill>
                <a:latin typeface="Arial"/>
                <a:cs typeface="Arial"/>
              </a:rPr>
              <a:t>a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dramatic</a:t>
            </a:r>
            <a:r>
              <a:rPr sz="13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event.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6800" y="4937760"/>
            <a:ext cx="1517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7F7F7F"/>
                </a:solidFill>
                <a:latin typeface="Arial"/>
                <a:cs typeface="Arial"/>
              </a:rPr>
              <a:t>52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Professional</a:t>
            </a:r>
            <a:r>
              <a:rPr spc="-40" dirty="0"/>
              <a:t> </a:t>
            </a:r>
            <a:r>
              <a:rPr spc="-10" dirty="0"/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7675" y="1504950"/>
            <a:ext cx="8162925" cy="29283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990" algn="just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testimonials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about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so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that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next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their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next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understands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have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talents,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achievements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and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deserve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opportunity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targeting.</a:t>
            </a:r>
            <a:endParaRPr sz="1350" dirty="0">
              <a:latin typeface="Arial"/>
              <a:cs typeface="Arial"/>
            </a:endParaRPr>
          </a:p>
          <a:p>
            <a:pPr marL="12700" marR="9906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0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mention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employee`s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role,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period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when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worked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together,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employee`s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skills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responsibilities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your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contact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details: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phone number,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email.</a:t>
            </a:r>
            <a:r>
              <a:rPr sz="1350" spc="-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contact</a:t>
            </a:r>
            <a:r>
              <a:rPr sz="13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details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are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necessary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because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next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employer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might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contact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confirm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recommendation.</a:t>
            </a:r>
            <a:endParaRPr sz="135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2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offered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manager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proactively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request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employee.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comes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asks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don`t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consider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him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valuable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employee,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should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respectfully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tell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her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that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them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35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professional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recommendation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or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simply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give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him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</a:t>
            </a:r>
            <a:r>
              <a:rPr sz="13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answer.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Balance</a:t>
            </a:r>
            <a:r>
              <a:rPr spc="-2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10" dirty="0"/>
              <a:t>recommendations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0">
              <a:lnSpc>
                <a:spcPct val="114999"/>
              </a:lnSpc>
              <a:spcBef>
                <a:spcPts val="100"/>
              </a:spcBef>
            </a:pPr>
            <a:r>
              <a:rPr dirty="0"/>
              <a:t>When</a:t>
            </a:r>
            <a:r>
              <a:rPr spc="-25" dirty="0"/>
              <a:t> </a:t>
            </a:r>
            <a:r>
              <a:rPr dirty="0"/>
              <a:t>you</a:t>
            </a:r>
            <a:r>
              <a:rPr spc="-25" dirty="0"/>
              <a:t> </a:t>
            </a:r>
            <a:r>
              <a:rPr dirty="0"/>
              <a:t>give</a:t>
            </a:r>
            <a:r>
              <a:rPr spc="-2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professional</a:t>
            </a:r>
            <a:r>
              <a:rPr spc="-20" dirty="0"/>
              <a:t> </a:t>
            </a:r>
            <a:r>
              <a:rPr dirty="0"/>
              <a:t>recommendation,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5" dirty="0"/>
              <a:t> </a:t>
            </a:r>
            <a:r>
              <a:rPr dirty="0"/>
              <a:t>definitely</a:t>
            </a:r>
            <a:r>
              <a:rPr spc="-20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dirty="0"/>
              <a:t>rational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balanced.</a:t>
            </a:r>
            <a:r>
              <a:rPr spc="-20" dirty="0"/>
              <a:t> </a:t>
            </a:r>
            <a:r>
              <a:rPr spc="-25" dirty="0"/>
              <a:t>If </a:t>
            </a:r>
            <a:r>
              <a:rPr dirty="0"/>
              <a:t>she</a:t>
            </a:r>
            <a:r>
              <a:rPr spc="-2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he</a:t>
            </a:r>
            <a:r>
              <a:rPr spc="-2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wonderful</a:t>
            </a:r>
            <a:r>
              <a:rPr spc="-20" dirty="0"/>
              <a:t> </a:t>
            </a:r>
            <a:r>
              <a:rPr dirty="0"/>
              <a:t>employee,</a:t>
            </a:r>
            <a:r>
              <a:rPr spc="-20" dirty="0"/>
              <a:t> </a:t>
            </a:r>
            <a:r>
              <a:rPr dirty="0"/>
              <a:t>then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definitely</a:t>
            </a:r>
            <a:r>
              <a:rPr spc="-20" dirty="0"/>
              <a:t> </a:t>
            </a:r>
            <a:r>
              <a:rPr dirty="0"/>
              <a:t>talk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positive</a:t>
            </a:r>
            <a:r>
              <a:rPr spc="-20" dirty="0"/>
              <a:t> </a:t>
            </a:r>
            <a:r>
              <a:rPr dirty="0"/>
              <a:t>terms</a:t>
            </a:r>
            <a:r>
              <a:rPr spc="-20" dirty="0"/>
              <a:t> </a:t>
            </a:r>
            <a:r>
              <a:rPr dirty="0"/>
              <a:t>about</a:t>
            </a:r>
            <a:r>
              <a:rPr spc="-20" dirty="0"/>
              <a:t> </a:t>
            </a:r>
            <a:r>
              <a:rPr spc="-10" dirty="0"/>
              <a:t>their </a:t>
            </a:r>
            <a:r>
              <a:rPr dirty="0"/>
              <a:t>talents</a:t>
            </a:r>
            <a:r>
              <a:rPr spc="-3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achievements</a:t>
            </a:r>
            <a:r>
              <a:rPr spc="-25" dirty="0"/>
              <a:t> </a:t>
            </a:r>
            <a:r>
              <a:rPr dirty="0"/>
              <a:t>so</a:t>
            </a:r>
            <a:r>
              <a:rPr spc="-2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their</a:t>
            </a:r>
            <a:r>
              <a:rPr spc="-25" dirty="0"/>
              <a:t> </a:t>
            </a:r>
            <a:r>
              <a:rPr dirty="0"/>
              <a:t>next</a:t>
            </a:r>
            <a:r>
              <a:rPr spc="-25" dirty="0"/>
              <a:t> </a:t>
            </a:r>
            <a:r>
              <a:rPr dirty="0"/>
              <a:t>manager</a:t>
            </a:r>
            <a:r>
              <a:rPr spc="-25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dirty="0"/>
              <a:t>their</a:t>
            </a:r>
            <a:r>
              <a:rPr spc="-25" dirty="0"/>
              <a:t> </a:t>
            </a:r>
            <a:r>
              <a:rPr dirty="0"/>
              <a:t>next</a:t>
            </a:r>
            <a:r>
              <a:rPr spc="-25" dirty="0"/>
              <a:t> </a:t>
            </a:r>
            <a:r>
              <a:rPr dirty="0"/>
              <a:t>employer</a:t>
            </a:r>
            <a:r>
              <a:rPr spc="-25" dirty="0"/>
              <a:t> </a:t>
            </a:r>
            <a:r>
              <a:rPr dirty="0"/>
              <a:t>understands</a:t>
            </a:r>
            <a:r>
              <a:rPr spc="-25" dirty="0"/>
              <a:t> </a:t>
            </a:r>
            <a:r>
              <a:rPr dirty="0"/>
              <a:t>that</a:t>
            </a:r>
            <a:r>
              <a:rPr spc="-25" dirty="0"/>
              <a:t> she </a:t>
            </a:r>
            <a:r>
              <a:rPr dirty="0"/>
              <a:t>or</a:t>
            </a:r>
            <a:r>
              <a:rPr spc="-35" dirty="0"/>
              <a:t> </a:t>
            </a:r>
            <a:r>
              <a:rPr dirty="0"/>
              <a:t>he</a:t>
            </a:r>
            <a:r>
              <a:rPr spc="-20" dirty="0"/>
              <a:t> </a:t>
            </a:r>
            <a:r>
              <a:rPr dirty="0"/>
              <a:t>is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great</a:t>
            </a:r>
            <a:r>
              <a:rPr spc="-25" dirty="0"/>
              <a:t> </a:t>
            </a:r>
            <a:r>
              <a:rPr dirty="0"/>
              <a:t>employee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fully</a:t>
            </a:r>
            <a:r>
              <a:rPr spc="-20" dirty="0"/>
              <a:t> </a:t>
            </a:r>
            <a:r>
              <a:rPr dirty="0"/>
              <a:t>deserve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opportunity</a:t>
            </a:r>
            <a:r>
              <a:rPr spc="-25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they</a:t>
            </a:r>
            <a:r>
              <a:rPr spc="-25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looking</a:t>
            </a:r>
            <a:r>
              <a:rPr spc="-20" dirty="0"/>
              <a:t> </a:t>
            </a:r>
            <a:r>
              <a:rPr spc="-10" dirty="0"/>
              <a:t>after.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If</a:t>
            </a:r>
            <a:r>
              <a:rPr spc="-3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don`t</a:t>
            </a:r>
            <a:r>
              <a:rPr spc="-15" dirty="0"/>
              <a:t> </a:t>
            </a:r>
            <a:r>
              <a:rPr dirty="0"/>
              <a:t>consider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employee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valuable</a:t>
            </a:r>
            <a:r>
              <a:rPr spc="-15" dirty="0"/>
              <a:t> </a:t>
            </a:r>
            <a:r>
              <a:rPr dirty="0"/>
              <a:t>professional,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careful</a:t>
            </a:r>
            <a:r>
              <a:rPr spc="-15" dirty="0"/>
              <a:t> </a:t>
            </a:r>
            <a:r>
              <a:rPr dirty="0"/>
              <a:t>how</a:t>
            </a:r>
            <a:r>
              <a:rPr spc="-15" dirty="0"/>
              <a:t> </a:t>
            </a:r>
            <a:r>
              <a:rPr spc="-25" dirty="0"/>
              <a:t>you </a:t>
            </a:r>
            <a:r>
              <a:rPr dirty="0"/>
              <a:t>express</a:t>
            </a:r>
            <a:r>
              <a:rPr spc="-30" dirty="0"/>
              <a:t> </a:t>
            </a:r>
            <a:r>
              <a:rPr dirty="0"/>
              <a:t>yourself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recommendation.</a:t>
            </a:r>
            <a:r>
              <a:rPr spc="-20" dirty="0"/>
              <a:t> </a:t>
            </a:r>
            <a:r>
              <a:rPr dirty="0"/>
              <a:t>It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an</a:t>
            </a:r>
            <a:r>
              <a:rPr spc="-20" dirty="0"/>
              <a:t> </a:t>
            </a:r>
            <a:r>
              <a:rPr dirty="0"/>
              <a:t>inauthentic,</a:t>
            </a:r>
            <a:r>
              <a:rPr spc="-15" dirty="0"/>
              <a:t> </a:t>
            </a:r>
            <a:r>
              <a:rPr spc="-10" dirty="0"/>
              <a:t>exaggerated </a:t>
            </a:r>
            <a:r>
              <a:rPr dirty="0"/>
              <a:t>recommendation</a:t>
            </a:r>
            <a:r>
              <a:rPr spc="-20" dirty="0"/>
              <a:t> </a:t>
            </a:r>
            <a:r>
              <a:rPr dirty="0"/>
              <a:t>because</a:t>
            </a:r>
            <a:r>
              <a:rPr spc="-20" dirty="0"/>
              <a:t> </a:t>
            </a:r>
            <a:r>
              <a:rPr dirty="0"/>
              <a:t>this</a:t>
            </a:r>
            <a:r>
              <a:rPr spc="-20" dirty="0"/>
              <a:t> </a:t>
            </a:r>
            <a:r>
              <a:rPr dirty="0"/>
              <a:t>will</a:t>
            </a:r>
            <a:r>
              <a:rPr spc="-20" dirty="0"/>
              <a:t> </a:t>
            </a:r>
            <a:r>
              <a:rPr dirty="0"/>
              <a:t>mislead</a:t>
            </a:r>
            <a:r>
              <a:rPr spc="-20" dirty="0"/>
              <a:t> </a:t>
            </a:r>
            <a:r>
              <a:rPr dirty="0"/>
              <a:t>their</a:t>
            </a:r>
            <a:r>
              <a:rPr spc="-20" dirty="0"/>
              <a:t> </a:t>
            </a:r>
            <a:r>
              <a:rPr dirty="0"/>
              <a:t>next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their</a:t>
            </a:r>
            <a:r>
              <a:rPr spc="-20" dirty="0"/>
              <a:t> </a:t>
            </a:r>
            <a:r>
              <a:rPr dirty="0"/>
              <a:t>next</a:t>
            </a:r>
            <a:r>
              <a:rPr spc="-20" dirty="0"/>
              <a:t> </a:t>
            </a:r>
            <a:r>
              <a:rPr dirty="0"/>
              <a:t>employer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they</a:t>
            </a:r>
            <a:r>
              <a:rPr spc="-20" dirty="0"/>
              <a:t> will </a:t>
            </a:r>
            <a:r>
              <a:rPr dirty="0"/>
              <a:t>mistakenly</a:t>
            </a:r>
            <a:r>
              <a:rPr spc="-35" dirty="0"/>
              <a:t> </a:t>
            </a:r>
            <a:r>
              <a:rPr dirty="0"/>
              <a:t>give</a:t>
            </a:r>
            <a:r>
              <a:rPr spc="-20" dirty="0"/>
              <a:t> </a:t>
            </a:r>
            <a:r>
              <a:rPr dirty="0"/>
              <a:t>him</a:t>
            </a:r>
            <a:r>
              <a:rPr spc="-20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opportunity</a:t>
            </a:r>
            <a:r>
              <a:rPr spc="-20" dirty="0"/>
              <a:t> </a:t>
            </a:r>
            <a:r>
              <a:rPr dirty="0"/>
              <a:t>that</a:t>
            </a:r>
            <a:r>
              <a:rPr spc="-20" dirty="0"/>
              <a:t> </a:t>
            </a:r>
            <a:r>
              <a:rPr dirty="0"/>
              <a:t>she</a:t>
            </a:r>
            <a:r>
              <a:rPr spc="-25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he</a:t>
            </a:r>
            <a:r>
              <a:rPr spc="-20" dirty="0"/>
              <a:t> </a:t>
            </a:r>
            <a:r>
              <a:rPr dirty="0"/>
              <a:t>doesn`t</a:t>
            </a:r>
            <a:r>
              <a:rPr spc="-20" dirty="0"/>
              <a:t> </a:t>
            </a:r>
            <a:r>
              <a:rPr spc="-10" dirty="0"/>
              <a:t>deserve.</a:t>
            </a:r>
          </a:p>
          <a:p>
            <a:pPr marL="12700" marR="142875">
              <a:lnSpc>
                <a:spcPct val="114999"/>
              </a:lnSpc>
              <a:spcBef>
                <a:spcPts val="1200"/>
              </a:spcBef>
            </a:pPr>
            <a:r>
              <a:rPr dirty="0"/>
              <a:t>Furthermore,</a:t>
            </a:r>
            <a:r>
              <a:rPr spc="-20" dirty="0"/>
              <a:t> </a:t>
            </a:r>
            <a:r>
              <a:rPr dirty="0"/>
              <a:t>as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manager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judged</a:t>
            </a:r>
            <a:r>
              <a:rPr spc="-1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making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wrong</a:t>
            </a:r>
            <a:r>
              <a:rPr spc="-15" dirty="0"/>
              <a:t> </a:t>
            </a:r>
            <a:r>
              <a:rPr dirty="0"/>
              <a:t>assessment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her</a:t>
            </a:r>
            <a:r>
              <a:rPr spc="-2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spc="-25" dirty="0"/>
              <a:t>his </a:t>
            </a:r>
            <a:r>
              <a:rPr dirty="0"/>
              <a:t>professional</a:t>
            </a:r>
            <a:r>
              <a:rPr spc="-30" dirty="0"/>
              <a:t> </a:t>
            </a:r>
            <a:r>
              <a:rPr dirty="0"/>
              <a:t>traits.</a:t>
            </a:r>
            <a:r>
              <a:rPr spc="-20" dirty="0"/>
              <a:t> </a:t>
            </a:r>
            <a:r>
              <a:rPr dirty="0"/>
              <a:t>It</a:t>
            </a:r>
            <a:r>
              <a:rPr spc="-2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not</a:t>
            </a:r>
            <a:r>
              <a:rPr spc="-20" dirty="0"/>
              <a:t> </a:t>
            </a:r>
            <a:r>
              <a:rPr dirty="0"/>
              <a:t>fair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mislead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next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2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employer</a:t>
            </a:r>
            <a:r>
              <a:rPr spc="-15" dirty="0"/>
              <a:t> </a:t>
            </a:r>
            <a:r>
              <a:rPr dirty="0"/>
              <a:t>into</a:t>
            </a:r>
            <a:r>
              <a:rPr spc="-20" dirty="0"/>
              <a:t> </a:t>
            </a:r>
            <a:r>
              <a:rPr dirty="0"/>
              <a:t>hiring</a:t>
            </a:r>
            <a:r>
              <a:rPr spc="-2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spc="-10" dirty="0"/>
              <a:t>employee </a:t>
            </a:r>
            <a:r>
              <a:rPr dirty="0"/>
              <a:t>that</a:t>
            </a:r>
            <a:r>
              <a:rPr spc="-35" dirty="0"/>
              <a:t> </a:t>
            </a:r>
            <a:r>
              <a:rPr dirty="0"/>
              <a:t>underperforms</a:t>
            </a:r>
            <a:r>
              <a:rPr spc="-30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spc="-10" dirty="0"/>
              <a:t>misbehaves.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Leaving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managerial</a:t>
            </a:r>
            <a:r>
              <a:rPr spc="-30" dirty="0"/>
              <a:t> </a:t>
            </a:r>
            <a:r>
              <a:rPr spc="-20" dirty="0"/>
              <a:t>role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>
              <a:lnSpc>
                <a:spcPct val="114999"/>
              </a:lnSpc>
              <a:spcBef>
                <a:spcPts val="100"/>
              </a:spcBef>
            </a:pPr>
            <a:r>
              <a:rPr dirty="0"/>
              <a:t>When</a:t>
            </a:r>
            <a:r>
              <a:rPr spc="39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decide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move</a:t>
            </a:r>
            <a:r>
              <a:rPr spc="-15" dirty="0"/>
              <a:t> </a:t>
            </a:r>
            <a:r>
              <a:rPr dirty="0"/>
              <a:t>on,</a:t>
            </a:r>
            <a:r>
              <a:rPr spc="-15" dirty="0"/>
              <a:t> </a:t>
            </a:r>
            <a:r>
              <a:rPr dirty="0"/>
              <a:t>either</a:t>
            </a:r>
            <a:r>
              <a:rPr spc="-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different</a:t>
            </a:r>
            <a:r>
              <a:rPr spc="-15" dirty="0"/>
              <a:t> </a:t>
            </a:r>
            <a:r>
              <a:rPr dirty="0"/>
              <a:t>managerial</a:t>
            </a:r>
            <a:r>
              <a:rPr spc="-10" dirty="0"/>
              <a:t> </a:t>
            </a:r>
            <a:r>
              <a:rPr dirty="0"/>
              <a:t>role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company</a:t>
            </a:r>
            <a:r>
              <a:rPr spc="-1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spc="-25" dirty="0"/>
              <a:t>new </a:t>
            </a:r>
            <a:r>
              <a:rPr spc="-10" dirty="0"/>
              <a:t>company,</a:t>
            </a:r>
            <a:r>
              <a:rPr spc="-2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definitely</a:t>
            </a:r>
            <a:r>
              <a:rPr spc="-20" dirty="0"/>
              <a:t> </a:t>
            </a:r>
            <a:r>
              <a:rPr dirty="0"/>
              <a:t>leave</a:t>
            </a:r>
            <a:r>
              <a:rPr spc="-25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current</a:t>
            </a:r>
            <a:r>
              <a:rPr spc="-20" dirty="0"/>
              <a:t> </a:t>
            </a:r>
            <a:r>
              <a:rPr dirty="0"/>
              <a:t>team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diplomatic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civilized</a:t>
            </a:r>
            <a:r>
              <a:rPr spc="-20" dirty="0"/>
              <a:t> way.</a:t>
            </a:r>
            <a:r>
              <a:rPr spc="-45" dirty="0"/>
              <a:t> </a:t>
            </a:r>
            <a:r>
              <a:rPr dirty="0"/>
              <a:t>There</a:t>
            </a:r>
            <a:r>
              <a:rPr spc="-20" dirty="0"/>
              <a:t> </a:t>
            </a:r>
            <a:r>
              <a:rPr spc="-25" dirty="0"/>
              <a:t>is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small</a:t>
            </a:r>
            <a:r>
              <a:rPr spc="-15" dirty="0"/>
              <a:t> </a:t>
            </a:r>
            <a:r>
              <a:rPr dirty="0"/>
              <a:t>world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people</a:t>
            </a:r>
            <a:r>
              <a:rPr spc="-15" dirty="0"/>
              <a:t> </a:t>
            </a:r>
            <a:r>
              <a:rPr dirty="0"/>
              <a:t>meet</a:t>
            </a:r>
            <a:r>
              <a:rPr spc="-10" dirty="0"/>
              <a:t> again.</a:t>
            </a:r>
          </a:p>
          <a:p>
            <a:pPr marL="12700" marR="194310">
              <a:lnSpc>
                <a:spcPct val="114999"/>
              </a:lnSpc>
              <a:spcBef>
                <a:spcPts val="1200"/>
              </a:spcBef>
            </a:pPr>
            <a:r>
              <a:rPr dirty="0"/>
              <a:t>Also,</a:t>
            </a:r>
            <a:r>
              <a:rPr spc="-30" dirty="0"/>
              <a:t> </a:t>
            </a:r>
            <a:r>
              <a:rPr dirty="0"/>
              <a:t>when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leave,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ask</a:t>
            </a:r>
            <a:r>
              <a:rPr spc="-2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manager</a:t>
            </a:r>
            <a:r>
              <a:rPr spc="-1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recommendation.</a:t>
            </a:r>
            <a:r>
              <a:rPr spc="-15" dirty="0"/>
              <a:t> </a:t>
            </a:r>
            <a:r>
              <a:rPr dirty="0"/>
              <a:t>Generally</a:t>
            </a:r>
            <a:r>
              <a:rPr spc="-15" dirty="0"/>
              <a:t> </a:t>
            </a:r>
            <a:r>
              <a:rPr spc="-25" dirty="0"/>
              <a:t>top </a:t>
            </a:r>
            <a:r>
              <a:rPr dirty="0"/>
              <a:t>management</a:t>
            </a:r>
            <a:r>
              <a:rPr spc="-30" dirty="0"/>
              <a:t> </a:t>
            </a:r>
            <a:r>
              <a:rPr dirty="0"/>
              <a:t>positions</a:t>
            </a:r>
            <a:r>
              <a:rPr spc="-15" dirty="0"/>
              <a:t> </a:t>
            </a:r>
            <a:r>
              <a:rPr dirty="0"/>
              <a:t>require</a:t>
            </a:r>
            <a:r>
              <a:rPr spc="-15" dirty="0"/>
              <a:t> </a:t>
            </a:r>
            <a:r>
              <a:rPr dirty="0"/>
              <a:t>recommendations</a:t>
            </a:r>
            <a:r>
              <a:rPr spc="-20" dirty="0"/>
              <a:t> </a:t>
            </a:r>
            <a:r>
              <a:rPr dirty="0"/>
              <a:t>from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previous</a:t>
            </a:r>
            <a:r>
              <a:rPr spc="-15" dirty="0"/>
              <a:t> </a:t>
            </a:r>
            <a:r>
              <a:rPr dirty="0"/>
              <a:t>managers</a:t>
            </a:r>
            <a:r>
              <a:rPr spc="-20" dirty="0"/>
              <a:t> </a:t>
            </a:r>
            <a:r>
              <a:rPr dirty="0"/>
              <a:t>so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25" dirty="0"/>
              <a:t>new </a:t>
            </a:r>
            <a:r>
              <a:rPr dirty="0"/>
              <a:t>managers</a:t>
            </a:r>
            <a:r>
              <a:rPr spc="-2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HR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new</a:t>
            </a:r>
            <a:r>
              <a:rPr spc="-10" dirty="0"/>
              <a:t> </a:t>
            </a:r>
            <a:r>
              <a:rPr dirty="0"/>
              <a:t>company</a:t>
            </a:r>
            <a:r>
              <a:rPr spc="-10" dirty="0"/>
              <a:t> </a:t>
            </a:r>
            <a:r>
              <a:rPr dirty="0"/>
              <a:t>can</a:t>
            </a:r>
            <a:r>
              <a:rPr spc="-10" dirty="0"/>
              <a:t> </a:t>
            </a:r>
            <a:r>
              <a:rPr dirty="0"/>
              <a:t>check</a:t>
            </a:r>
            <a:r>
              <a:rPr spc="-10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credentials.</a:t>
            </a:r>
          </a:p>
          <a:p>
            <a:pPr marL="12700" marR="5080">
              <a:lnSpc>
                <a:spcPct val="114999"/>
              </a:lnSpc>
              <a:spcBef>
                <a:spcPts val="1200"/>
              </a:spcBef>
            </a:pPr>
            <a:r>
              <a:rPr dirty="0"/>
              <a:t>Also,</a:t>
            </a:r>
            <a:r>
              <a:rPr spc="-3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look</a:t>
            </a:r>
            <a:r>
              <a:rPr spc="-15" dirty="0"/>
              <a:t> </a:t>
            </a:r>
            <a:r>
              <a:rPr dirty="0"/>
              <a:t>back</a:t>
            </a:r>
            <a:r>
              <a:rPr spc="-20" dirty="0"/>
              <a:t> 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all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things</a:t>
            </a:r>
            <a:r>
              <a:rPr spc="-15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accomplished</a:t>
            </a:r>
            <a:r>
              <a:rPr spc="-1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dirty="0"/>
              <a:t>team</a:t>
            </a:r>
            <a:r>
              <a:rPr spc="-2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your</a:t>
            </a:r>
            <a:r>
              <a:rPr spc="-15" dirty="0"/>
              <a:t> </a:t>
            </a:r>
            <a:r>
              <a:rPr spc="-10" dirty="0"/>
              <a:t>current </a:t>
            </a:r>
            <a:r>
              <a:rPr dirty="0"/>
              <a:t>organization</a:t>
            </a:r>
            <a:r>
              <a:rPr spc="-25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legacy.</a:t>
            </a:r>
            <a:r>
              <a:rPr spc="-45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proud</a:t>
            </a:r>
            <a:r>
              <a:rPr spc="-2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what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achieved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spc="-10" dirty="0"/>
              <a:t>should </a:t>
            </a:r>
            <a:r>
              <a:rPr dirty="0"/>
              <a:t>remember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lessons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learned</a:t>
            </a:r>
            <a:r>
              <a:rPr spc="-10" dirty="0"/>
              <a:t> </a:t>
            </a:r>
            <a:r>
              <a:rPr dirty="0"/>
              <a:t>when</a:t>
            </a:r>
            <a:r>
              <a:rPr spc="-15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made</a:t>
            </a:r>
            <a:r>
              <a:rPr spc="-15" dirty="0"/>
              <a:t> </a:t>
            </a:r>
            <a:r>
              <a:rPr dirty="0"/>
              <a:t>mistakes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you</a:t>
            </a:r>
            <a:r>
              <a:rPr spc="-15" dirty="0"/>
              <a:t> </a:t>
            </a:r>
            <a:r>
              <a:rPr dirty="0"/>
              <a:t>should</a:t>
            </a:r>
            <a:r>
              <a:rPr spc="-15" dirty="0"/>
              <a:t> </a:t>
            </a:r>
            <a:r>
              <a:rPr dirty="0"/>
              <a:t>try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repeat </a:t>
            </a:r>
            <a:r>
              <a:rPr dirty="0"/>
              <a:t>those</a:t>
            </a:r>
            <a:r>
              <a:rPr spc="-25" dirty="0"/>
              <a:t> </a:t>
            </a:r>
            <a:r>
              <a:rPr dirty="0"/>
              <a:t>mistakes.</a:t>
            </a:r>
            <a:r>
              <a:rPr spc="-45" dirty="0"/>
              <a:t> </a:t>
            </a:r>
            <a:r>
              <a:rPr spc="-25" dirty="0"/>
              <a:t>You</a:t>
            </a:r>
            <a:r>
              <a:rPr spc="-2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also</a:t>
            </a:r>
            <a:r>
              <a:rPr spc="-20" dirty="0"/>
              <a:t> </a:t>
            </a:r>
            <a:r>
              <a:rPr dirty="0"/>
              <a:t>keep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touch</a:t>
            </a:r>
            <a:r>
              <a:rPr spc="-25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your</a:t>
            </a:r>
            <a:r>
              <a:rPr spc="-20" dirty="0"/>
              <a:t> </a:t>
            </a:r>
            <a:r>
              <a:rPr dirty="0"/>
              <a:t>favourite</a:t>
            </a:r>
            <a:r>
              <a:rPr spc="-20" dirty="0"/>
              <a:t> </a:t>
            </a:r>
            <a:r>
              <a:rPr dirty="0"/>
              <a:t>colleagues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managers</a:t>
            </a:r>
            <a:r>
              <a:rPr spc="-20" dirty="0"/>
              <a:t> </a:t>
            </a:r>
            <a:r>
              <a:rPr spc="-10" dirty="0"/>
              <a:t>after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leave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company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never</a:t>
            </a:r>
            <a:r>
              <a:rPr spc="-20" dirty="0"/>
              <a:t> </a:t>
            </a:r>
            <a:r>
              <a:rPr dirty="0"/>
              <a:t>talk</a:t>
            </a:r>
            <a:r>
              <a:rPr spc="-15" dirty="0"/>
              <a:t> </a:t>
            </a:r>
            <a:r>
              <a:rPr dirty="0"/>
              <a:t>negatively</a:t>
            </a:r>
            <a:r>
              <a:rPr spc="-20" dirty="0"/>
              <a:t> </a:t>
            </a:r>
            <a:r>
              <a:rPr dirty="0"/>
              <a:t>about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company.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0" dirty="0"/>
              <a:t> 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456015"/>
            <a:ext cx="783526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Thank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reading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my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eBook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on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best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practices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management.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I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hope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will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help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you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build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great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career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500" spc="-10" dirty="0">
                <a:solidFill>
                  <a:srgbClr val="222222"/>
                </a:solidFill>
                <a:latin typeface="Arial"/>
                <a:cs typeface="Arial"/>
              </a:rPr>
              <a:t> management!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2583774"/>
            <a:ext cx="7352665" cy="134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5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more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personal</a:t>
            </a:r>
            <a:r>
              <a:rPr sz="15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development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business</a:t>
            </a:r>
            <a:r>
              <a:rPr sz="15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resources,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please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visit</a:t>
            </a:r>
            <a:r>
              <a:rPr sz="15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u="heavy" spc="-10" dirty="0">
                <a:solidFill>
                  <a:srgbClr val="009688"/>
                </a:solidFill>
                <a:uFill>
                  <a:solidFill>
                    <a:srgbClr val="009688"/>
                  </a:solidFill>
                </a:uFill>
                <a:latin typeface="Arial"/>
                <a:cs typeface="Arial"/>
                <a:hlinkClick r:id="rId2"/>
              </a:rPr>
              <a:t>LaviniaNetoi.com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Arial"/>
              <a:cs typeface="Arial"/>
            </a:endParaRPr>
          </a:p>
          <a:p>
            <a:pPr marL="12700" marR="1394460">
              <a:lnSpc>
                <a:spcPct val="114999"/>
              </a:lnSpc>
            </a:pP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For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feedback,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coaching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and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collaborations,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you</a:t>
            </a:r>
            <a:r>
              <a:rPr sz="15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can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reach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out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5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2222"/>
                </a:solidFill>
                <a:latin typeface="Arial"/>
                <a:cs typeface="Arial"/>
              </a:rPr>
              <a:t>me</a:t>
            </a:r>
            <a:r>
              <a:rPr sz="15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222222"/>
                </a:solidFill>
                <a:latin typeface="Arial"/>
                <a:cs typeface="Arial"/>
              </a:rPr>
              <a:t>at </a:t>
            </a:r>
            <a:r>
              <a:rPr sz="1500" spc="-10" dirty="0">
                <a:solidFill>
                  <a:srgbClr val="222222"/>
                </a:solidFill>
                <a:latin typeface="Arial"/>
                <a:cs typeface="Arial"/>
                <a:hlinkClick r:id="rId3"/>
              </a:rPr>
              <a:t>lavinia.netoi15@gmail.com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57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Note</a:t>
            </a:r>
            <a:r>
              <a:rPr spc="-25" dirty="0"/>
              <a:t> </a:t>
            </a:r>
            <a:r>
              <a:rPr dirty="0"/>
              <a:t>on</a:t>
            </a:r>
            <a:r>
              <a:rPr spc="-25" dirty="0"/>
              <a:t> </a:t>
            </a:r>
            <a:r>
              <a:rPr dirty="0"/>
              <a:t>intellectual</a:t>
            </a:r>
            <a:r>
              <a:rPr spc="-25" dirty="0"/>
              <a:t> </a:t>
            </a:r>
            <a:r>
              <a:rPr spc="-10" dirty="0"/>
              <a:t>property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04950"/>
            <a:ext cx="8141334" cy="470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intellectual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property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eBook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belongs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Lavinia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Netoi.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Please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do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not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use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eBook</a:t>
            </a:r>
            <a:r>
              <a:rPr sz="13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25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350" dirty="0">
                <a:solidFill>
                  <a:srgbClr val="222222"/>
                </a:solidFill>
                <a:latin typeface="Arial"/>
                <a:cs typeface="Arial"/>
              </a:rPr>
              <a:t>commercial</a:t>
            </a:r>
            <a:r>
              <a:rPr sz="13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350" spc="-10" dirty="0">
                <a:solidFill>
                  <a:srgbClr val="222222"/>
                </a:solidFill>
                <a:latin typeface="Arial"/>
                <a:cs typeface="Arial"/>
              </a:rPr>
              <a:t>purposes.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52307" y="490093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60" dirty="0"/>
              <a:t>6</a:t>
            </a:fld>
            <a:endParaRPr spc="-6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145711"/>
            <a:ext cx="101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E2483C"/>
                </a:solidFill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81150"/>
            <a:ext cx="8247380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36700"/>
              </a:lnSpc>
              <a:spcBef>
                <a:spcPts val="100"/>
              </a:spcBef>
            </a:pP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Firing………………………………….…………………………………………………………………….47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firing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meeting…………………………………………………………………………………………48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employee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has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collaborative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reaction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firing.……………………………………….…….49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employee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has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conflictual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reaction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firing…………………………………………………50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Communicating</a:t>
            </a:r>
            <a:r>
              <a:rPr sz="15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firings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company…………………………………………………...............51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Professional</a:t>
            </a:r>
            <a:r>
              <a:rPr sz="1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recommendations…..…………...………………………………………………………..52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Balance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15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recommendations……………………………………………………..…………………….53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Leaving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managerial</a:t>
            </a:r>
            <a:r>
              <a:rPr sz="15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job………………………………………………………..………………………54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Thank</a:t>
            </a:r>
            <a:r>
              <a:rPr sz="15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you!………………………………………………………………………………………………...55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Note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chemeClr val="tx1"/>
                </a:solidFill>
                <a:latin typeface="Arial"/>
                <a:cs typeface="Arial"/>
              </a:rPr>
              <a:t>intellectual</a:t>
            </a:r>
            <a:r>
              <a:rPr sz="15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chemeClr val="tx1"/>
                </a:solidFill>
                <a:latin typeface="Arial"/>
                <a:cs typeface="Arial"/>
              </a:rPr>
              <a:t>property………………………………………………...…………………………..56</a:t>
            </a:r>
            <a:endParaRPr sz="1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394" y="1129030"/>
            <a:ext cx="593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E2483C"/>
                </a:solidFill>
              </a:rPr>
              <a:t>Intro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394" y="1428751"/>
            <a:ext cx="8192206" cy="333617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spcBef>
                <a:spcPts val="229"/>
              </a:spcBef>
            </a:pPr>
            <a:r>
              <a:rPr sz="1350" dirty="0">
                <a:latin typeface="Arial"/>
                <a:cs typeface="Arial"/>
              </a:rPr>
              <a:t>In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this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eBook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will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share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management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advice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with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based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experiences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I`ve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been </a:t>
            </a:r>
            <a:r>
              <a:rPr sz="1350" dirty="0">
                <a:latin typeface="Arial"/>
                <a:cs typeface="Arial"/>
              </a:rPr>
              <a:t>through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during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4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years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management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roles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different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companies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Romania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Switzerland.</a:t>
            </a:r>
            <a:r>
              <a:rPr sz="1350" spc="50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definitely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major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accomplishments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also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been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through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difficulties,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made </a:t>
            </a:r>
            <a:r>
              <a:rPr sz="1350" dirty="0">
                <a:latin typeface="Arial"/>
                <a:cs typeface="Arial"/>
              </a:rPr>
              <a:t>good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decisions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made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number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mistakes.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hope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eBook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will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increase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your </a:t>
            </a:r>
            <a:r>
              <a:rPr sz="1350" dirty="0">
                <a:latin typeface="Arial"/>
                <a:cs typeface="Arial"/>
              </a:rPr>
              <a:t>understanding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managerial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role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hope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will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help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build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great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career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in</a:t>
            </a:r>
            <a:r>
              <a:rPr sz="1350" spc="50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management!</a:t>
            </a:r>
            <a:endParaRPr sz="1350" dirty="0">
              <a:latin typeface="Arial"/>
              <a:cs typeface="Arial"/>
            </a:endParaRPr>
          </a:p>
          <a:p>
            <a:pPr marL="12700" marR="47625">
              <a:spcBef>
                <a:spcPts val="1200"/>
              </a:spcBef>
            </a:pPr>
            <a:r>
              <a:rPr sz="1350" dirty="0">
                <a:latin typeface="Arial"/>
                <a:cs typeface="Arial"/>
              </a:rPr>
              <a:t>I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been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working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14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years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startups,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mid-sized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companies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corporations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and </a:t>
            </a:r>
            <a:r>
              <a:rPr sz="1350" dirty="0">
                <a:latin typeface="Arial"/>
                <a:cs typeface="Arial"/>
              </a:rPr>
              <a:t>I`ve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leadership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management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roles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more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than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10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years.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My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first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0" dirty="0">
                <a:latin typeface="Arial"/>
                <a:cs typeface="Arial"/>
              </a:rPr>
              <a:t> manager </a:t>
            </a:r>
            <a:r>
              <a:rPr sz="1350" dirty="0">
                <a:latin typeface="Arial"/>
                <a:cs typeface="Arial"/>
              </a:rPr>
              <a:t>was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made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up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17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specialists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50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tech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experts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most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from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juniors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to </a:t>
            </a:r>
            <a:r>
              <a:rPr sz="1350" dirty="0">
                <a:latin typeface="Arial"/>
                <a:cs typeface="Arial"/>
              </a:rPr>
              <a:t>mid-level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professionals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seniors.</a:t>
            </a:r>
            <a:endParaRPr sz="1350" dirty="0">
              <a:latin typeface="Arial"/>
              <a:cs typeface="Arial"/>
            </a:endParaRPr>
          </a:p>
          <a:p>
            <a:pPr marL="12700" marR="23495">
              <a:spcBef>
                <a:spcPts val="1200"/>
              </a:spcBef>
            </a:pPr>
            <a:r>
              <a:rPr sz="1350" dirty="0">
                <a:latin typeface="Arial"/>
                <a:cs typeface="Arial"/>
              </a:rPr>
              <a:t>I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recruited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experts,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set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goals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them,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monitored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progress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evaluated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their performance.</a:t>
            </a:r>
            <a:r>
              <a:rPr sz="1350" spc="-9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After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performance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review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renegotiated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benefits,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promoted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best </a:t>
            </a:r>
            <a:r>
              <a:rPr sz="1350" dirty="0">
                <a:latin typeface="Arial"/>
                <a:cs typeface="Arial"/>
              </a:rPr>
              <a:t>people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also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fired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people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from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because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underperforming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economic </a:t>
            </a:r>
            <a:r>
              <a:rPr sz="1350" dirty="0">
                <a:latin typeface="Arial"/>
                <a:cs typeface="Arial"/>
              </a:rPr>
              <a:t>recession.</a:t>
            </a:r>
            <a:r>
              <a:rPr sz="1350" spc="28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manager,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also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need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align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strategy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organization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build </a:t>
            </a:r>
            <a:r>
              <a:rPr sz="1350" dirty="0">
                <a:latin typeface="Arial"/>
                <a:cs typeface="Arial"/>
              </a:rPr>
              <a:t>lucrative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relationships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with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colleagues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business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partners.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Success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always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team </a:t>
            </a:r>
            <a:r>
              <a:rPr sz="1350" dirty="0">
                <a:latin typeface="Arial"/>
                <a:cs typeface="Arial"/>
              </a:rPr>
              <a:t>game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need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understand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play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right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0" dirty="0">
                <a:latin typeface="Arial"/>
                <a:cs typeface="Arial"/>
              </a:rPr>
              <a:t>way.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2700" y="4908550"/>
            <a:ext cx="88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solidFill>
                  <a:srgbClr val="7F7F7F"/>
                </a:solidFill>
                <a:latin typeface="Arial"/>
                <a:cs typeface="Arial"/>
              </a:rPr>
              <a:t>7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852307" y="490093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60" y="1200150"/>
            <a:ext cx="593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E2483C"/>
                </a:solidFill>
              </a:rPr>
              <a:t>Getting</a:t>
            </a:r>
            <a:r>
              <a:rPr spc="-30" dirty="0">
                <a:solidFill>
                  <a:srgbClr val="E2483C"/>
                </a:solidFill>
              </a:rPr>
              <a:t> </a:t>
            </a:r>
            <a:r>
              <a:rPr dirty="0">
                <a:solidFill>
                  <a:srgbClr val="E2483C"/>
                </a:solidFill>
              </a:rPr>
              <a:t>a</a:t>
            </a:r>
            <a:r>
              <a:rPr spc="-30" dirty="0">
                <a:solidFill>
                  <a:srgbClr val="E2483C"/>
                </a:solidFill>
              </a:rPr>
              <a:t> </a:t>
            </a:r>
            <a:r>
              <a:rPr dirty="0">
                <a:solidFill>
                  <a:srgbClr val="E2483C"/>
                </a:solidFill>
              </a:rPr>
              <a:t>management</a:t>
            </a:r>
            <a:r>
              <a:rPr spc="-30" dirty="0">
                <a:solidFill>
                  <a:srgbClr val="E2483C"/>
                </a:solidFill>
              </a:rPr>
              <a:t> </a:t>
            </a:r>
            <a:r>
              <a:rPr spc="-25" dirty="0">
                <a:solidFill>
                  <a:srgbClr val="E2483C"/>
                </a:solidFill>
              </a:rPr>
              <a:t>job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1" y="1681807"/>
            <a:ext cx="8229600" cy="256634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88900">
              <a:lnSpc>
                <a:spcPts val="1710"/>
              </a:lnSpc>
              <a:spcBef>
                <a:spcPts val="229"/>
              </a:spcBef>
            </a:pPr>
            <a:r>
              <a:rPr sz="1350" dirty="0">
                <a:solidFill>
                  <a:srgbClr val="000000"/>
                </a:solidFill>
              </a:rPr>
              <a:t>If</a:t>
            </a:r>
            <a:r>
              <a:rPr sz="1350" spc="-2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it`s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first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managerial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role,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most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chances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for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to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promoted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are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inside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own </a:t>
            </a:r>
            <a:r>
              <a:rPr sz="1350" spc="-10" dirty="0">
                <a:solidFill>
                  <a:srgbClr val="000000"/>
                </a:solidFill>
              </a:rPr>
              <a:t>company.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Most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companies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will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not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give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managerial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role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to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somebody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who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is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for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the </a:t>
            </a:r>
            <a:r>
              <a:rPr sz="1350" dirty="0">
                <a:solidFill>
                  <a:srgbClr val="000000"/>
                </a:solidFill>
              </a:rPr>
              <a:t>first</a:t>
            </a:r>
            <a:r>
              <a:rPr sz="1350" spc="-3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time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if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person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stranger,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somebody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who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comes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from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outside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their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organization, </a:t>
            </a:r>
            <a:r>
              <a:rPr sz="1350" dirty="0">
                <a:solidFill>
                  <a:srgbClr val="000000"/>
                </a:solidFill>
              </a:rPr>
              <a:t>because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she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or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he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might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not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cultural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fit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and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they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might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not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trust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that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she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he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is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the </a:t>
            </a:r>
            <a:r>
              <a:rPr sz="1350" dirty="0">
                <a:solidFill>
                  <a:srgbClr val="000000"/>
                </a:solidFill>
              </a:rPr>
              <a:t>required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level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of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personal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and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professional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maturity.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So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it`s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best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stay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in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company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and </a:t>
            </a:r>
            <a:r>
              <a:rPr sz="1350" dirty="0">
                <a:solidFill>
                  <a:srgbClr val="000000"/>
                </a:solidFill>
              </a:rPr>
              <a:t>progress</a:t>
            </a:r>
            <a:r>
              <a:rPr sz="1350" spc="-3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over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years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until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managers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in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company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and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HR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believe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that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you`ve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become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50" dirty="0">
                <a:solidFill>
                  <a:srgbClr val="000000"/>
                </a:solidFill>
              </a:rPr>
              <a:t>a </a:t>
            </a:r>
            <a:r>
              <a:rPr sz="1350" dirty="0">
                <a:solidFill>
                  <a:srgbClr val="000000"/>
                </a:solidFill>
              </a:rPr>
              <a:t>good</a:t>
            </a:r>
            <a:r>
              <a:rPr sz="1350" spc="-2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fit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for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managerial</a:t>
            </a:r>
            <a:r>
              <a:rPr sz="1350" spc="-10" dirty="0">
                <a:solidFill>
                  <a:srgbClr val="000000"/>
                </a:solidFill>
              </a:rPr>
              <a:t> position.</a:t>
            </a:r>
          </a:p>
          <a:p>
            <a:pPr marL="12700" marR="5080">
              <a:lnSpc>
                <a:spcPts val="1710"/>
              </a:lnSpc>
              <a:spcBef>
                <a:spcPts val="1200"/>
              </a:spcBef>
            </a:pPr>
            <a:r>
              <a:rPr sz="1350" dirty="0">
                <a:solidFill>
                  <a:srgbClr val="000000"/>
                </a:solidFill>
              </a:rPr>
              <a:t>If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it`s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not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first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managerial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role,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then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if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look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outside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of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company,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need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to</a:t>
            </a:r>
            <a:r>
              <a:rPr sz="1350" spc="-10" dirty="0">
                <a:solidFill>
                  <a:srgbClr val="000000"/>
                </a:solidFill>
              </a:rPr>
              <a:t> search </a:t>
            </a:r>
            <a:r>
              <a:rPr sz="1350" dirty="0">
                <a:solidFill>
                  <a:srgbClr val="000000"/>
                </a:solidFill>
              </a:rPr>
              <a:t>for</a:t>
            </a:r>
            <a:r>
              <a:rPr sz="1350" spc="-3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company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with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positive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culture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where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can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feel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comfortable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emotionally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and </a:t>
            </a:r>
            <a:r>
              <a:rPr sz="1350" spc="-10" dirty="0">
                <a:solidFill>
                  <a:srgbClr val="000000"/>
                </a:solidFill>
              </a:rPr>
              <a:t>psychologically.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It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should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also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company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with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business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ambitions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where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feel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challenged </a:t>
            </a:r>
            <a:r>
              <a:rPr sz="1350" dirty="0">
                <a:solidFill>
                  <a:srgbClr val="000000"/>
                </a:solidFill>
              </a:rPr>
              <a:t>and</a:t>
            </a:r>
            <a:r>
              <a:rPr sz="1350" spc="-3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where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can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grow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professionally.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In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your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search,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should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read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their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website,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follow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their </a:t>
            </a:r>
            <a:r>
              <a:rPr sz="1350" dirty="0">
                <a:solidFill>
                  <a:srgbClr val="000000"/>
                </a:solidFill>
              </a:rPr>
              <a:t>social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media,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watch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their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leaders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at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business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events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and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assess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if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they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would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be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proper</a:t>
            </a:r>
            <a:r>
              <a:rPr sz="1350" spc="-20" dirty="0">
                <a:solidFill>
                  <a:srgbClr val="000000"/>
                </a:solidFill>
              </a:rPr>
              <a:t> </a:t>
            </a:r>
            <a:r>
              <a:rPr sz="1350" spc="-10" dirty="0">
                <a:solidFill>
                  <a:srgbClr val="000000"/>
                </a:solidFill>
              </a:rPr>
              <a:t>place </a:t>
            </a:r>
            <a:r>
              <a:rPr sz="1350" dirty="0">
                <a:solidFill>
                  <a:srgbClr val="000000"/>
                </a:solidFill>
              </a:rPr>
              <a:t>for</a:t>
            </a:r>
            <a:r>
              <a:rPr sz="1350" spc="-2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you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to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hold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a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management</a:t>
            </a:r>
            <a:r>
              <a:rPr sz="1350" spc="-15" dirty="0">
                <a:solidFill>
                  <a:srgbClr val="000000"/>
                </a:solidFill>
              </a:rPr>
              <a:t> </a:t>
            </a:r>
            <a:r>
              <a:rPr sz="1350" dirty="0">
                <a:solidFill>
                  <a:srgbClr val="000000"/>
                </a:solidFill>
              </a:rPr>
              <a:t>position</a:t>
            </a:r>
            <a:r>
              <a:rPr sz="1350" spc="-10" dirty="0">
                <a:solidFill>
                  <a:srgbClr val="000000"/>
                </a:solidFill>
              </a:rPr>
              <a:t> </a:t>
            </a:r>
            <a:r>
              <a:rPr sz="1350" spc="-25" dirty="0">
                <a:solidFill>
                  <a:srgbClr val="000000"/>
                </a:solidFill>
              </a:rPr>
              <a:t>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796686" y="4900930"/>
            <a:ext cx="215493" cy="1854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1162499"/>
            <a:ext cx="593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E2483C"/>
                </a:solidFill>
              </a:rPr>
              <a:t>Purpose</a:t>
            </a:r>
            <a:r>
              <a:rPr spc="-25" dirty="0">
                <a:solidFill>
                  <a:srgbClr val="E2483C"/>
                </a:solidFill>
              </a:rPr>
              <a:t> </a:t>
            </a:r>
            <a:r>
              <a:rPr dirty="0">
                <a:solidFill>
                  <a:srgbClr val="E2483C"/>
                </a:solidFill>
              </a:rPr>
              <a:t>of</a:t>
            </a:r>
            <a:r>
              <a:rPr spc="-20" dirty="0">
                <a:solidFill>
                  <a:srgbClr val="E2483C"/>
                </a:solidFill>
              </a:rPr>
              <a:t> </a:t>
            </a:r>
            <a:r>
              <a:rPr spc="-10" dirty="0">
                <a:solidFill>
                  <a:srgbClr val="E2483C"/>
                </a:solidFill>
              </a:rPr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581150"/>
            <a:ext cx="8271509" cy="275767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80010">
              <a:lnSpc>
                <a:spcPct val="105000"/>
              </a:lnSpc>
              <a:spcBef>
                <a:spcPts val="10"/>
              </a:spcBef>
            </a:pPr>
            <a:r>
              <a:rPr sz="1350" dirty="0">
                <a:latin typeface="Arial"/>
                <a:cs typeface="Arial"/>
              </a:rPr>
              <a:t>As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are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assigned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employees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obtain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certain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business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results.</a:t>
            </a:r>
            <a:r>
              <a:rPr sz="1350" spc="-9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the </a:t>
            </a:r>
            <a:r>
              <a:rPr sz="1350" dirty="0">
                <a:latin typeface="Arial"/>
                <a:cs typeface="Arial"/>
              </a:rPr>
              <a:t>beginning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business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cycle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set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clear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objectives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throughout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the </a:t>
            </a:r>
            <a:r>
              <a:rPr sz="1350" dirty="0">
                <a:latin typeface="Arial"/>
                <a:cs typeface="Arial"/>
              </a:rPr>
              <a:t>cycle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monitor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performance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make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sure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are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on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track.</a:t>
            </a:r>
            <a:r>
              <a:rPr sz="1350" spc="-10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manager,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you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inspire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motivate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coach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high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performance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success. </a:t>
            </a:r>
            <a:r>
              <a:rPr sz="1350" dirty="0">
                <a:latin typeface="Arial"/>
                <a:cs typeface="Arial"/>
              </a:rPr>
              <a:t>It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is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responsibility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make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sure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is</a:t>
            </a:r>
            <a:r>
              <a:rPr sz="1350" spc="-10" dirty="0">
                <a:latin typeface="Arial"/>
                <a:cs typeface="Arial"/>
              </a:rPr>
              <a:t> successful.</a:t>
            </a:r>
            <a:endParaRPr sz="1350" dirty="0">
              <a:latin typeface="Arial"/>
              <a:cs typeface="Arial"/>
            </a:endParaRPr>
          </a:p>
          <a:p>
            <a:pPr marL="12700" marR="49530">
              <a:lnSpc>
                <a:spcPct val="105000"/>
              </a:lnSpc>
              <a:spcBef>
                <a:spcPts val="1200"/>
              </a:spcBef>
            </a:pPr>
            <a:r>
              <a:rPr sz="1350" dirty="0">
                <a:latin typeface="Arial"/>
                <a:cs typeface="Arial"/>
              </a:rPr>
              <a:t>As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that,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democratic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manager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who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authority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establish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strategy </a:t>
            </a:r>
            <a:r>
              <a:rPr sz="1350" dirty="0">
                <a:latin typeface="Arial"/>
                <a:cs typeface="Arial"/>
              </a:rPr>
              <a:t>but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also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respect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employees: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point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view,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what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have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say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way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of </a:t>
            </a:r>
            <a:r>
              <a:rPr sz="1350" dirty="0">
                <a:latin typeface="Arial"/>
                <a:cs typeface="Arial"/>
              </a:rPr>
              <a:t>doing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things.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need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give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team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freedom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to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themselves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this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way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will</a:t>
            </a:r>
            <a:r>
              <a:rPr sz="1350" spc="-20" dirty="0">
                <a:latin typeface="Arial"/>
                <a:cs typeface="Arial"/>
              </a:rPr>
              <a:t> feel </a:t>
            </a:r>
            <a:r>
              <a:rPr sz="1350" dirty="0">
                <a:latin typeface="Arial"/>
                <a:cs typeface="Arial"/>
              </a:rPr>
              <a:t>comfortable</a:t>
            </a:r>
            <a:r>
              <a:rPr sz="1350" spc="-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will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add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business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value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through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creativity,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intelligence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perseverance.</a:t>
            </a:r>
            <a:endParaRPr sz="1350" dirty="0">
              <a:latin typeface="Arial"/>
              <a:cs typeface="Arial"/>
            </a:endParaRPr>
          </a:p>
          <a:p>
            <a:pPr marL="12700" marR="515620">
              <a:lnSpc>
                <a:spcPct val="105000"/>
              </a:lnSpc>
            </a:pPr>
            <a:r>
              <a:rPr sz="1350" dirty="0">
                <a:latin typeface="Arial"/>
                <a:cs typeface="Arial"/>
              </a:rPr>
              <a:t>Also,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it`s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never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just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job,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but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third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our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life,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ideally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people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enjoy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themselves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at </a:t>
            </a:r>
            <a:r>
              <a:rPr sz="1350" dirty="0">
                <a:latin typeface="Arial"/>
                <a:cs typeface="Arial"/>
              </a:rPr>
              <a:t>work,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connect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with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each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other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with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manager.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should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create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wonderful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spc="-25" dirty="0">
                <a:latin typeface="Arial"/>
                <a:cs typeface="Arial"/>
              </a:rPr>
              <a:t>and</a:t>
            </a:r>
            <a:endParaRPr sz="1350" dirty="0">
              <a:latin typeface="Arial"/>
              <a:cs typeface="Arial"/>
            </a:endParaRPr>
          </a:p>
          <a:p>
            <a:pPr marL="12700" marR="5080">
              <a:lnSpc>
                <a:spcPct val="105000"/>
              </a:lnSpc>
            </a:pPr>
            <a:r>
              <a:rPr sz="1350" dirty="0">
                <a:latin typeface="Arial"/>
                <a:cs typeface="Arial"/>
              </a:rPr>
              <a:t>meaningful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experiences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for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people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they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give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their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best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efforts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and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you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win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their loyalty.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9595</Words>
  <Application>Microsoft Office PowerPoint</Application>
  <PresentationFormat>On-screen Show (16:9)</PresentationFormat>
  <Paragraphs>285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Arial</vt:lpstr>
      <vt:lpstr>Calibri</vt:lpstr>
      <vt:lpstr>Office Theme</vt:lpstr>
      <vt:lpstr>Leading with Tech-savvy: A Guide to Managing a High-Performing Tech Team of 50</vt:lpstr>
      <vt:lpstr>Contents</vt:lpstr>
      <vt:lpstr>Contents</vt:lpstr>
      <vt:lpstr>Contents</vt:lpstr>
      <vt:lpstr>Contents</vt:lpstr>
      <vt:lpstr>Contents</vt:lpstr>
      <vt:lpstr>Intro</vt:lpstr>
      <vt:lpstr>Getting a management job</vt:lpstr>
      <vt:lpstr>Purpose of management</vt:lpstr>
      <vt:lpstr>Moral values of managers</vt:lpstr>
      <vt:lpstr>Professionalism</vt:lpstr>
      <vt:lpstr>Continuous learning</vt:lpstr>
      <vt:lpstr>Be selective</vt:lpstr>
      <vt:lpstr>Your role models</vt:lpstr>
      <vt:lpstr>Internal mentors</vt:lpstr>
      <vt:lpstr>Collaborators of a manager</vt:lpstr>
      <vt:lpstr>The relationship with your manager</vt:lpstr>
      <vt:lpstr>The relationship with your employees</vt:lpstr>
      <vt:lpstr>The relationship with HR</vt:lpstr>
      <vt:lpstr>The relationship with recruitment</vt:lpstr>
      <vt:lpstr>The relationship with IT</vt:lpstr>
      <vt:lpstr>The relationship with CxO</vt:lpstr>
      <vt:lpstr>The relationship with business partners</vt:lpstr>
      <vt:lpstr>The relationship with the media</vt:lpstr>
      <vt:lpstr>Conflict resolution</vt:lpstr>
      <vt:lpstr>Channels to receive feedback</vt:lpstr>
      <vt:lpstr>Feedback 360</vt:lpstr>
      <vt:lpstr>Asking directly for feedback</vt:lpstr>
      <vt:lpstr>Self-assessment</vt:lpstr>
      <vt:lpstr>Hire a coach</vt:lpstr>
      <vt:lpstr>Confidentiality in coaching relationships</vt:lpstr>
      <vt:lpstr>The type of people to hire</vt:lpstr>
      <vt:lpstr>Interviews</vt:lpstr>
      <vt:lpstr>Encouraging recommendations</vt:lpstr>
      <vt:lpstr>Monthly 1on1s</vt:lpstr>
      <vt:lpstr>Performance review</vt:lpstr>
      <vt:lpstr>Rewards</vt:lpstr>
      <vt:lpstr>Salary increase</vt:lpstr>
      <vt:lpstr>Disagreement on wage increase</vt:lpstr>
      <vt:lpstr>Privacy of wages</vt:lpstr>
      <vt:lpstr>Wage discussions between employees</vt:lpstr>
      <vt:lpstr>Promoting employees</vt:lpstr>
      <vt:lpstr>Number of promotions</vt:lpstr>
      <vt:lpstr>Get employee approval for promotion</vt:lpstr>
      <vt:lpstr>Align with your manager for promotions</vt:lpstr>
      <vt:lpstr>Communicating the promotion</vt:lpstr>
      <vt:lpstr>Employees who are interested in management</vt:lpstr>
      <vt:lpstr>Firing</vt:lpstr>
      <vt:lpstr>The firing meeting</vt:lpstr>
      <vt:lpstr>The employee has a collaborative reaction to the firing</vt:lpstr>
      <vt:lpstr>The employee has a conflictual reaction to the firing</vt:lpstr>
      <vt:lpstr>Communicating the firings in the company</vt:lpstr>
      <vt:lpstr>Professional recommendations</vt:lpstr>
      <vt:lpstr>Balance in recommendations</vt:lpstr>
      <vt:lpstr>Leaving a managerial role</vt:lpstr>
      <vt:lpstr>Thank you!</vt:lpstr>
      <vt:lpstr>Note on intellectual property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with Tech-savvy: A Guide to Managing a High-Performing Tech Team of 50</dc:title>
  <cp:lastModifiedBy>Lavinia Netoi</cp:lastModifiedBy>
  <cp:revision>6</cp:revision>
  <dcterms:created xsi:type="dcterms:W3CDTF">2023-07-10T15:25:57Z</dcterms:created>
  <dcterms:modified xsi:type="dcterms:W3CDTF">2023-07-11T10:34:14Z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